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7" r:id="rId3"/>
    <p:sldId id="259" r:id="rId4"/>
    <p:sldId id="260" r:id="rId5"/>
    <p:sldId id="271" r:id="rId6"/>
    <p:sldId id="262" r:id="rId7"/>
    <p:sldId id="267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B5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F3C834-EF67-4173-9821-E326CC251229}" v="136" dt="2023-01-05T19:50:23.8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on Beauchamp" userId="S::jabeaucha@scouting.org::9faa83b7-2f95-4e5d-9bed-ce0c586ed23f" providerId="AD" clId="Web-{DB8D23C6-524E-5086-5026-9C90B0950929}"/>
    <pc:docChg chg="modSld">
      <pc:chgData name="Jason Beauchamp" userId="S::jabeaucha@scouting.org::9faa83b7-2f95-4e5d-9bed-ce0c586ed23f" providerId="AD" clId="Web-{DB8D23C6-524E-5086-5026-9C90B0950929}" dt="2023-01-05T19:02:43.635" v="14"/>
      <pc:docMkLst>
        <pc:docMk/>
      </pc:docMkLst>
      <pc:sldChg chg="delSp">
        <pc:chgData name="Jason Beauchamp" userId="S::jabeaucha@scouting.org::9faa83b7-2f95-4e5d-9bed-ce0c586ed23f" providerId="AD" clId="Web-{DB8D23C6-524E-5086-5026-9C90B0950929}" dt="2023-01-05T19:02:43.635" v="14"/>
        <pc:sldMkLst>
          <pc:docMk/>
          <pc:sldMk cId="583170888" sldId="259"/>
        </pc:sldMkLst>
        <pc:spChg chg="del">
          <ac:chgData name="Jason Beauchamp" userId="S::jabeaucha@scouting.org::9faa83b7-2f95-4e5d-9bed-ce0c586ed23f" providerId="AD" clId="Web-{DB8D23C6-524E-5086-5026-9C90B0950929}" dt="2023-01-05T19:02:43.635" v="14"/>
          <ac:spMkLst>
            <pc:docMk/>
            <pc:sldMk cId="583170888" sldId="259"/>
            <ac:spMk id="4" creationId="{20DD3E25-ED67-7591-64AA-F9CF8F080A1D}"/>
          </ac:spMkLst>
        </pc:spChg>
      </pc:sldChg>
      <pc:sldChg chg="modSp">
        <pc:chgData name="Jason Beauchamp" userId="S::jabeaucha@scouting.org::9faa83b7-2f95-4e5d-9bed-ce0c586ed23f" providerId="AD" clId="Web-{DB8D23C6-524E-5086-5026-9C90B0950929}" dt="2023-01-05T18:27:36.270" v="12" actId="20577"/>
        <pc:sldMkLst>
          <pc:docMk/>
          <pc:sldMk cId="1169419385" sldId="262"/>
        </pc:sldMkLst>
        <pc:spChg chg="mod">
          <ac:chgData name="Jason Beauchamp" userId="S::jabeaucha@scouting.org::9faa83b7-2f95-4e5d-9bed-ce0c586ed23f" providerId="AD" clId="Web-{DB8D23C6-524E-5086-5026-9C90B0950929}" dt="2023-01-05T18:27:36.270" v="12" actId="20577"/>
          <ac:spMkLst>
            <pc:docMk/>
            <pc:sldMk cId="1169419385" sldId="262"/>
            <ac:spMk id="2" creationId="{4C095E8A-B290-851B-8B00-8B59FF38B3BD}"/>
          </ac:spMkLst>
        </pc:spChg>
      </pc:sldChg>
      <pc:sldChg chg="modSp">
        <pc:chgData name="Jason Beauchamp" userId="S::jabeaucha@scouting.org::9faa83b7-2f95-4e5d-9bed-ce0c586ed23f" providerId="AD" clId="Web-{DB8D23C6-524E-5086-5026-9C90B0950929}" dt="2023-01-05T18:26:24.375" v="2" actId="20577"/>
        <pc:sldMkLst>
          <pc:docMk/>
          <pc:sldMk cId="776620008" sldId="263"/>
        </pc:sldMkLst>
        <pc:spChg chg="mod">
          <ac:chgData name="Jason Beauchamp" userId="S::jabeaucha@scouting.org::9faa83b7-2f95-4e5d-9bed-ce0c586ed23f" providerId="AD" clId="Web-{DB8D23C6-524E-5086-5026-9C90B0950929}" dt="2023-01-05T18:26:24.375" v="2" actId="20577"/>
          <ac:spMkLst>
            <pc:docMk/>
            <pc:sldMk cId="776620008" sldId="263"/>
            <ac:spMk id="2" creationId="{4C095E8A-B290-851B-8B00-8B59FF38B3BD}"/>
          </ac:spMkLst>
        </pc:spChg>
      </pc:sldChg>
      <pc:sldChg chg="modSp">
        <pc:chgData name="Jason Beauchamp" userId="S::jabeaucha@scouting.org::9faa83b7-2f95-4e5d-9bed-ce0c586ed23f" providerId="AD" clId="Web-{DB8D23C6-524E-5086-5026-9C90B0950929}" dt="2023-01-05T18:27:21.676" v="9" actId="20577"/>
        <pc:sldMkLst>
          <pc:docMk/>
          <pc:sldMk cId="85742195" sldId="264"/>
        </pc:sldMkLst>
        <pc:spChg chg="mod">
          <ac:chgData name="Jason Beauchamp" userId="S::jabeaucha@scouting.org::9faa83b7-2f95-4e5d-9bed-ce0c586ed23f" providerId="AD" clId="Web-{DB8D23C6-524E-5086-5026-9C90B0950929}" dt="2023-01-05T18:27:21.676" v="9" actId="20577"/>
          <ac:spMkLst>
            <pc:docMk/>
            <pc:sldMk cId="85742195" sldId="264"/>
            <ac:spMk id="2" creationId="{4C095E8A-B290-851B-8B00-8B59FF38B3BD}"/>
          </ac:spMkLst>
        </pc:spChg>
      </pc:sldChg>
      <pc:sldChg chg="modSp">
        <pc:chgData name="Jason Beauchamp" userId="S::jabeaucha@scouting.org::9faa83b7-2f95-4e5d-9bed-ce0c586ed23f" providerId="AD" clId="Web-{DB8D23C6-524E-5086-5026-9C90B0950929}" dt="2023-01-05T18:26:46.236" v="5" actId="20577"/>
        <pc:sldMkLst>
          <pc:docMk/>
          <pc:sldMk cId="1195486169" sldId="265"/>
        </pc:sldMkLst>
        <pc:spChg chg="mod">
          <ac:chgData name="Jason Beauchamp" userId="S::jabeaucha@scouting.org::9faa83b7-2f95-4e5d-9bed-ce0c586ed23f" providerId="AD" clId="Web-{DB8D23C6-524E-5086-5026-9C90B0950929}" dt="2023-01-05T18:26:46.236" v="5" actId="20577"/>
          <ac:spMkLst>
            <pc:docMk/>
            <pc:sldMk cId="1195486169" sldId="265"/>
            <ac:spMk id="2" creationId="{4C095E8A-B290-851B-8B00-8B59FF38B3BD}"/>
          </ac:spMkLst>
        </pc:spChg>
      </pc:sldChg>
      <pc:sldChg chg="modSp">
        <pc:chgData name="Jason Beauchamp" userId="S::jabeaucha@scouting.org::9faa83b7-2f95-4e5d-9bed-ce0c586ed23f" providerId="AD" clId="Web-{DB8D23C6-524E-5086-5026-9C90B0950929}" dt="2023-01-05T18:24:39.993" v="0" actId="20577"/>
        <pc:sldMkLst>
          <pc:docMk/>
          <pc:sldMk cId="1872444989" sldId="266"/>
        </pc:sldMkLst>
        <pc:spChg chg="mod">
          <ac:chgData name="Jason Beauchamp" userId="S::jabeaucha@scouting.org::9faa83b7-2f95-4e5d-9bed-ce0c586ed23f" providerId="AD" clId="Web-{DB8D23C6-524E-5086-5026-9C90B0950929}" dt="2023-01-05T18:24:39.993" v="0" actId="20577"/>
          <ac:spMkLst>
            <pc:docMk/>
            <pc:sldMk cId="1872444989" sldId="266"/>
            <ac:spMk id="2" creationId="{4C095E8A-B290-851B-8B00-8B59FF38B3BD}"/>
          </ac:spMkLst>
        </pc:spChg>
      </pc:sldChg>
      <pc:sldChg chg="modSp">
        <pc:chgData name="Jason Beauchamp" userId="S::jabeaucha@scouting.org::9faa83b7-2f95-4e5d-9bed-ce0c586ed23f" providerId="AD" clId="Web-{DB8D23C6-524E-5086-5026-9C90B0950929}" dt="2023-01-05T18:28:05.304" v="13" actId="20577"/>
        <pc:sldMkLst>
          <pc:docMk/>
          <pc:sldMk cId="2033166183" sldId="270"/>
        </pc:sldMkLst>
        <pc:spChg chg="mod">
          <ac:chgData name="Jason Beauchamp" userId="S::jabeaucha@scouting.org::9faa83b7-2f95-4e5d-9bed-ce0c586ed23f" providerId="AD" clId="Web-{DB8D23C6-524E-5086-5026-9C90B0950929}" dt="2023-01-05T18:28:05.304" v="13" actId="20577"/>
          <ac:spMkLst>
            <pc:docMk/>
            <pc:sldMk cId="2033166183" sldId="270"/>
            <ac:spMk id="2" creationId="{4C095E8A-B290-851B-8B00-8B59FF38B3BD}"/>
          </ac:spMkLst>
        </pc:spChg>
      </pc:sldChg>
    </pc:docChg>
  </pc:docChgLst>
  <pc:docChgLst>
    <pc:chgData name="Andrea Watts" userId="476fda94-da75-4420-8c7a-6581053b8e13" providerId="ADAL" clId="{9CF3C834-EF67-4173-9821-E326CC251229}"/>
    <pc:docChg chg="custSel modSld">
      <pc:chgData name="Andrea Watts" userId="476fda94-da75-4420-8c7a-6581053b8e13" providerId="ADAL" clId="{9CF3C834-EF67-4173-9821-E326CC251229}" dt="2023-01-11T00:39:03.055" v="246" actId="33524"/>
      <pc:docMkLst>
        <pc:docMk/>
      </pc:docMkLst>
      <pc:sldChg chg="modSp mod">
        <pc:chgData name="Andrea Watts" userId="476fda94-da75-4420-8c7a-6581053b8e13" providerId="ADAL" clId="{9CF3C834-EF67-4173-9821-E326CC251229}" dt="2023-01-11T00:39:03.055" v="246" actId="33524"/>
        <pc:sldMkLst>
          <pc:docMk/>
          <pc:sldMk cId="1816507840" sldId="256"/>
        </pc:sldMkLst>
        <pc:spChg chg="mod">
          <ac:chgData name="Andrea Watts" userId="476fda94-da75-4420-8c7a-6581053b8e13" providerId="ADAL" clId="{9CF3C834-EF67-4173-9821-E326CC251229}" dt="2023-01-11T00:39:03.055" v="246" actId="33524"/>
          <ac:spMkLst>
            <pc:docMk/>
            <pc:sldMk cId="1816507840" sldId="256"/>
            <ac:spMk id="3" creationId="{F692EAA9-9B17-99F0-7C70-08CF6FBDBDC4}"/>
          </ac:spMkLst>
        </pc:spChg>
      </pc:sldChg>
      <pc:sldChg chg="addSp delSp modSp mod">
        <pc:chgData name="Andrea Watts" userId="476fda94-da75-4420-8c7a-6581053b8e13" providerId="ADAL" clId="{9CF3C834-EF67-4173-9821-E326CC251229}" dt="2023-01-05T18:24:57.908" v="48" actId="1076"/>
        <pc:sldMkLst>
          <pc:docMk/>
          <pc:sldMk cId="583170888" sldId="259"/>
        </pc:sldMkLst>
        <pc:spChg chg="add mod">
          <ac:chgData name="Andrea Watts" userId="476fda94-da75-4420-8c7a-6581053b8e13" providerId="ADAL" clId="{9CF3C834-EF67-4173-9821-E326CC251229}" dt="2023-01-05T18:24:33.803" v="41" actId="478"/>
          <ac:spMkLst>
            <pc:docMk/>
            <pc:sldMk cId="583170888" sldId="259"/>
            <ac:spMk id="4" creationId="{20DD3E25-ED67-7591-64AA-F9CF8F080A1D}"/>
          </ac:spMkLst>
        </pc:spChg>
        <pc:picChg chg="del">
          <ac:chgData name="Andrea Watts" userId="476fda94-da75-4420-8c7a-6581053b8e13" providerId="ADAL" clId="{9CF3C834-EF67-4173-9821-E326CC251229}" dt="2023-01-05T18:24:33.803" v="41" actId="478"/>
          <ac:picMkLst>
            <pc:docMk/>
            <pc:sldMk cId="583170888" sldId="259"/>
            <ac:picMk id="5" creationId="{89949E78-C287-F363-A180-C2EDBEB59BDD}"/>
          </ac:picMkLst>
        </pc:picChg>
        <pc:picChg chg="add mod">
          <ac:chgData name="Andrea Watts" userId="476fda94-da75-4420-8c7a-6581053b8e13" providerId="ADAL" clId="{9CF3C834-EF67-4173-9821-E326CC251229}" dt="2023-01-05T18:24:57.908" v="48" actId="1076"/>
          <ac:picMkLst>
            <pc:docMk/>
            <pc:sldMk cId="583170888" sldId="259"/>
            <ac:picMk id="8" creationId="{D4F027BF-1FC9-D2DB-1053-C597D1A85EF3}"/>
          </ac:picMkLst>
        </pc:picChg>
      </pc:sldChg>
      <pc:sldChg chg="setBg">
        <pc:chgData name="Andrea Watts" userId="476fda94-da75-4420-8c7a-6581053b8e13" providerId="ADAL" clId="{9CF3C834-EF67-4173-9821-E326CC251229}" dt="2023-01-05T19:46:43.862" v="50"/>
        <pc:sldMkLst>
          <pc:docMk/>
          <pc:sldMk cId="3662894695" sldId="260"/>
        </pc:sldMkLst>
      </pc:sldChg>
      <pc:sldChg chg="modSp mod">
        <pc:chgData name="Andrea Watts" userId="476fda94-da75-4420-8c7a-6581053b8e13" providerId="ADAL" clId="{9CF3C834-EF67-4173-9821-E326CC251229}" dt="2023-01-05T16:25:53.070" v="8" actId="20577"/>
        <pc:sldMkLst>
          <pc:docMk/>
          <pc:sldMk cId="1169419385" sldId="262"/>
        </pc:sldMkLst>
        <pc:spChg chg="mod">
          <ac:chgData name="Andrea Watts" userId="476fda94-da75-4420-8c7a-6581053b8e13" providerId="ADAL" clId="{9CF3C834-EF67-4173-9821-E326CC251229}" dt="2023-01-05T16:25:53.070" v="8" actId="20577"/>
          <ac:spMkLst>
            <pc:docMk/>
            <pc:sldMk cId="1169419385" sldId="262"/>
            <ac:spMk id="10" creationId="{952DC66D-B99C-E2AB-7FC3-D9B99C6B8C28}"/>
          </ac:spMkLst>
        </pc:spChg>
      </pc:sldChg>
      <pc:sldChg chg="modSp mod">
        <pc:chgData name="Andrea Watts" userId="476fda94-da75-4420-8c7a-6581053b8e13" providerId="ADAL" clId="{9CF3C834-EF67-4173-9821-E326CC251229}" dt="2023-01-05T19:49:29.087" v="159" actId="20577"/>
        <pc:sldMkLst>
          <pc:docMk/>
          <pc:sldMk cId="776620008" sldId="263"/>
        </pc:sldMkLst>
        <pc:spChg chg="mod">
          <ac:chgData name="Andrea Watts" userId="476fda94-da75-4420-8c7a-6581053b8e13" providerId="ADAL" clId="{9CF3C834-EF67-4173-9821-E326CC251229}" dt="2023-01-05T19:49:29.087" v="159" actId="20577"/>
          <ac:spMkLst>
            <pc:docMk/>
            <pc:sldMk cId="776620008" sldId="263"/>
            <ac:spMk id="10" creationId="{952DC66D-B99C-E2AB-7FC3-D9B99C6B8C28}"/>
          </ac:spMkLst>
        </pc:spChg>
      </pc:sldChg>
      <pc:sldChg chg="modSp mod">
        <pc:chgData name="Andrea Watts" userId="476fda94-da75-4420-8c7a-6581053b8e13" providerId="ADAL" clId="{9CF3C834-EF67-4173-9821-E326CC251229}" dt="2023-01-05T17:59:59.168" v="36" actId="20577"/>
        <pc:sldMkLst>
          <pc:docMk/>
          <pc:sldMk cId="1195486169" sldId="265"/>
        </pc:sldMkLst>
        <pc:spChg chg="mod">
          <ac:chgData name="Andrea Watts" userId="476fda94-da75-4420-8c7a-6581053b8e13" providerId="ADAL" clId="{9CF3C834-EF67-4173-9821-E326CC251229}" dt="2023-01-05T17:59:59.168" v="36" actId="20577"/>
          <ac:spMkLst>
            <pc:docMk/>
            <pc:sldMk cId="1195486169" sldId="265"/>
            <ac:spMk id="10" creationId="{952DC66D-B99C-E2AB-7FC3-D9B99C6B8C28}"/>
          </ac:spMkLst>
        </pc:spChg>
      </pc:sldChg>
      <pc:sldChg chg="modSp mod">
        <pc:chgData name="Andrea Watts" userId="476fda94-da75-4420-8c7a-6581053b8e13" providerId="ADAL" clId="{9CF3C834-EF67-4173-9821-E326CC251229}" dt="2023-01-05T19:50:23.854" v="171" actId="20577"/>
        <pc:sldMkLst>
          <pc:docMk/>
          <pc:sldMk cId="1872444989" sldId="266"/>
        </pc:sldMkLst>
        <pc:spChg chg="mod">
          <ac:chgData name="Andrea Watts" userId="476fda94-da75-4420-8c7a-6581053b8e13" providerId="ADAL" clId="{9CF3C834-EF67-4173-9821-E326CC251229}" dt="2023-01-05T19:50:23.854" v="171" actId="20577"/>
          <ac:spMkLst>
            <pc:docMk/>
            <pc:sldMk cId="1872444989" sldId="266"/>
            <ac:spMk id="10" creationId="{952DC66D-B99C-E2AB-7FC3-D9B99C6B8C28}"/>
          </ac:spMkLst>
        </pc:spChg>
      </pc:sldChg>
      <pc:sldChg chg="modSp mod">
        <pc:chgData name="Andrea Watts" userId="476fda94-da75-4420-8c7a-6581053b8e13" providerId="ADAL" clId="{9CF3C834-EF67-4173-9821-E326CC251229}" dt="2023-01-11T00:29:41.820" v="201" actId="14861"/>
        <pc:sldMkLst>
          <pc:docMk/>
          <pc:sldMk cId="815207829" sldId="267"/>
        </pc:sldMkLst>
        <pc:spChg chg="mod">
          <ac:chgData name="Andrea Watts" userId="476fda94-da75-4420-8c7a-6581053b8e13" providerId="ADAL" clId="{9CF3C834-EF67-4173-9821-E326CC251229}" dt="2023-01-05T19:48:42.878" v="104" actId="20577"/>
          <ac:spMkLst>
            <pc:docMk/>
            <pc:sldMk cId="815207829" sldId="267"/>
            <ac:spMk id="2" creationId="{4C095E8A-B290-851B-8B00-8B59FF38B3BD}"/>
          </ac:spMkLst>
        </pc:spChg>
        <pc:spChg chg="mod">
          <ac:chgData name="Andrea Watts" userId="476fda94-da75-4420-8c7a-6581053b8e13" providerId="ADAL" clId="{9CF3C834-EF67-4173-9821-E326CC251229}" dt="2023-01-05T19:48:47.510" v="105" actId="1076"/>
          <ac:spMkLst>
            <pc:docMk/>
            <pc:sldMk cId="815207829" sldId="267"/>
            <ac:spMk id="10" creationId="{952DC66D-B99C-E2AB-7FC3-D9B99C6B8C28}"/>
          </ac:spMkLst>
        </pc:spChg>
        <pc:picChg chg="mod">
          <ac:chgData name="Andrea Watts" userId="476fda94-da75-4420-8c7a-6581053b8e13" providerId="ADAL" clId="{9CF3C834-EF67-4173-9821-E326CC251229}" dt="2023-01-11T00:29:41.820" v="201" actId="14861"/>
          <ac:picMkLst>
            <pc:docMk/>
            <pc:sldMk cId="815207829" sldId="267"/>
            <ac:picMk id="6" creationId="{4643736B-3F56-E067-03AE-0B63CFC41F85}"/>
          </ac:picMkLst>
        </pc:picChg>
      </pc:sldChg>
      <pc:sldChg chg="addSp delSp modSp mod">
        <pc:chgData name="Andrea Watts" userId="476fda94-da75-4420-8c7a-6581053b8e13" providerId="ADAL" clId="{9CF3C834-EF67-4173-9821-E326CC251229}" dt="2023-01-11T00:28:18.402" v="200" actId="962"/>
        <pc:sldMkLst>
          <pc:docMk/>
          <pc:sldMk cId="2736413939" sldId="268"/>
        </pc:sldMkLst>
        <pc:spChg chg="mod">
          <ac:chgData name="Andrea Watts" userId="476fda94-da75-4420-8c7a-6581053b8e13" providerId="ADAL" clId="{9CF3C834-EF67-4173-9821-E326CC251229}" dt="2023-01-11T00:28:00.467" v="197" actId="26606"/>
          <ac:spMkLst>
            <pc:docMk/>
            <pc:sldMk cId="2736413939" sldId="268"/>
            <ac:spMk id="2" creationId="{4C095E8A-B290-851B-8B00-8B59FF38B3BD}"/>
          </ac:spMkLst>
        </pc:spChg>
        <pc:spChg chg="mod">
          <ac:chgData name="Andrea Watts" userId="476fda94-da75-4420-8c7a-6581053b8e13" providerId="ADAL" clId="{9CF3C834-EF67-4173-9821-E326CC251229}" dt="2023-01-11T00:28:00.467" v="197" actId="26606"/>
          <ac:spMkLst>
            <pc:docMk/>
            <pc:sldMk cId="2736413939" sldId="268"/>
            <ac:spMk id="10" creationId="{952DC66D-B99C-E2AB-7FC3-D9B99C6B8C28}"/>
          </ac:spMkLst>
        </pc:spChg>
        <pc:spChg chg="del">
          <ac:chgData name="Andrea Watts" userId="476fda94-da75-4420-8c7a-6581053b8e13" providerId="ADAL" clId="{9CF3C834-EF67-4173-9821-E326CC251229}" dt="2023-01-11T00:28:00.467" v="197" actId="26606"/>
          <ac:spMkLst>
            <pc:docMk/>
            <pc:sldMk cId="2736413939" sldId="268"/>
            <ac:spMk id="15" creationId="{34C0330F-1D4F-4552-B799-615DD237B6DE}"/>
          </ac:spMkLst>
        </pc:spChg>
        <pc:spChg chg="del">
          <ac:chgData name="Andrea Watts" userId="476fda94-da75-4420-8c7a-6581053b8e13" providerId="ADAL" clId="{9CF3C834-EF67-4173-9821-E326CC251229}" dt="2023-01-11T00:28:00.467" v="197" actId="26606"/>
          <ac:spMkLst>
            <pc:docMk/>
            <pc:sldMk cId="2736413939" sldId="268"/>
            <ac:spMk id="17" creationId="{92BE0106-0C20-465B-A1BE-0BAC2737B1AD}"/>
          </ac:spMkLst>
        </pc:spChg>
        <pc:spChg chg="del">
          <ac:chgData name="Andrea Watts" userId="476fda94-da75-4420-8c7a-6581053b8e13" providerId="ADAL" clId="{9CF3C834-EF67-4173-9821-E326CC251229}" dt="2023-01-11T00:28:00.467" v="197" actId="26606"/>
          <ac:spMkLst>
            <pc:docMk/>
            <pc:sldMk cId="2736413939" sldId="268"/>
            <ac:spMk id="19" creationId="{97B17300-4063-4FCF-8D7A-59C263BDAA2A}"/>
          </ac:spMkLst>
        </pc:spChg>
        <pc:spChg chg="add">
          <ac:chgData name="Andrea Watts" userId="476fda94-da75-4420-8c7a-6581053b8e13" providerId="ADAL" clId="{9CF3C834-EF67-4173-9821-E326CC251229}" dt="2023-01-11T00:28:00.467" v="197" actId="26606"/>
          <ac:spMkLst>
            <pc:docMk/>
            <pc:sldMk cId="2736413939" sldId="268"/>
            <ac:spMk id="24" creationId="{A082E5AA-6E5F-4FCC-8C41-11E32F833BFC}"/>
          </ac:spMkLst>
        </pc:spChg>
        <pc:spChg chg="add">
          <ac:chgData name="Andrea Watts" userId="476fda94-da75-4420-8c7a-6581053b8e13" providerId="ADAL" clId="{9CF3C834-EF67-4173-9821-E326CC251229}" dt="2023-01-11T00:28:00.467" v="197" actId="26606"/>
          <ac:spMkLst>
            <pc:docMk/>
            <pc:sldMk cId="2736413939" sldId="268"/>
            <ac:spMk id="26" creationId="{EDC872B6-524A-4445-9AD6-FA0326B5D6EA}"/>
          </ac:spMkLst>
        </pc:spChg>
        <pc:spChg chg="add">
          <ac:chgData name="Andrea Watts" userId="476fda94-da75-4420-8c7a-6581053b8e13" providerId="ADAL" clId="{9CF3C834-EF67-4173-9821-E326CC251229}" dt="2023-01-11T00:28:00.467" v="197" actId="26606"/>
          <ac:spMkLst>
            <pc:docMk/>
            <pc:sldMk cId="2736413939" sldId="268"/>
            <ac:spMk id="28" creationId="{92BE0106-0C20-465B-A1BE-0BAC2737B1AD}"/>
          </ac:spMkLst>
        </pc:spChg>
        <pc:spChg chg="add">
          <ac:chgData name="Andrea Watts" userId="476fda94-da75-4420-8c7a-6581053b8e13" providerId="ADAL" clId="{9CF3C834-EF67-4173-9821-E326CC251229}" dt="2023-01-11T00:28:00.467" v="197" actId="26606"/>
          <ac:spMkLst>
            <pc:docMk/>
            <pc:sldMk cId="2736413939" sldId="268"/>
            <ac:spMk id="30" creationId="{4A3D569D-D3A6-49CA-A483-291E95DACA14}"/>
          </ac:spMkLst>
        </pc:spChg>
        <pc:picChg chg="add mod">
          <ac:chgData name="Andrea Watts" userId="476fda94-da75-4420-8c7a-6581053b8e13" providerId="ADAL" clId="{9CF3C834-EF67-4173-9821-E326CC251229}" dt="2023-01-11T00:28:18.402" v="200" actId="962"/>
          <ac:picMkLst>
            <pc:docMk/>
            <pc:sldMk cId="2736413939" sldId="268"/>
            <ac:picMk id="4" creationId="{18090AAD-35B2-36BD-4E71-C75C719F06D6}"/>
          </ac:picMkLst>
        </pc:picChg>
        <pc:picChg chg="del">
          <ac:chgData name="Andrea Watts" userId="476fda94-da75-4420-8c7a-6581053b8e13" providerId="ADAL" clId="{9CF3C834-EF67-4173-9821-E326CC251229}" dt="2023-01-11T00:27:49.037" v="195" actId="478"/>
          <ac:picMkLst>
            <pc:docMk/>
            <pc:sldMk cId="2736413939" sldId="268"/>
            <ac:picMk id="5" creationId="{C42AA0BF-118E-87FA-772D-47B69287C526}"/>
          </ac:picMkLst>
        </pc:picChg>
      </pc:sldChg>
      <pc:sldChg chg="modSp mod">
        <pc:chgData name="Andrea Watts" userId="476fda94-da75-4420-8c7a-6581053b8e13" providerId="ADAL" clId="{9CF3C834-EF67-4173-9821-E326CC251229}" dt="2023-01-05T17:57:15.970" v="12" actId="20577"/>
        <pc:sldMkLst>
          <pc:docMk/>
          <pc:sldMk cId="122624682" sldId="269"/>
        </pc:sldMkLst>
        <pc:spChg chg="mod">
          <ac:chgData name="Andrea Watts" userId="476fda94-da75-4420-8c7a-6581053b8e13" providerId="ADAL" clId="{9CF3C834-EF67-4173-9821-E326CC251229}" dt="2023-01-05T17:57:15.970" v="12" actId="20577"/>
          <ac:spMkLst>
            <pc:docMk/>
            <pc:sldMk cId="122624682" sldId="269"/>
            <ac:spMk id="10" creationId="{952DC66D-B99C-E2AB-7FC3-D9B99C6B8C28}"/>
          </ac:spMkLst>
        </pc:spChg>
      </pc:sldChg>
      <pc:sldChg chg="modSp mod">
        <pc:chgData name="Andrea Watts" userId="476fda94-da75-4420-8c7a-6581053b8e13" providerId="ADAL" clId="{9CF3C834-EF67-4173-9821-E326CC251229}" dt="2023-01-05T17:58:13.235" v="13" actId="1076"/>
        <pc:sldMkLst>
          <pc:docMk/>
          <pc:sldMk cId="2807015822" sldId="272"/>
        </pc:sldMkLst>
        <pc:picChg chg="mod">
          <ac:chgData name="Andrea Watts" userId="476fda94-da75-4420-8c7a-6581053b8e13" providerId="ADAL" clId="{9CF3C834-EF67-4173-9821-E326CC251229}" dt="2023-01-05T17:58:13.235" v="13" actId="1076"/>
          <ac:picMkLst>
            <pc:docMk/>
            <pc:sldMk cId="2807015822" sldId="272"/>
            <ac:picMk id="6" creationId="{6B44C5B2-7042-28D2-D2A2-9D28CB48C76E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05F80E-0BEE-4832-8A97-0625C073A323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83107A94-768D-4125-9D07-C1D2674C5F4F}">
      <dgm:prSet/>
      <dgm:spPr/>
      <dgm:t>
        <a:bodyPr/>
        <a:lstStyle/>
        <a:p>
          <a:r>
            <a:rPr lang="en-US" dirty="0"/>
            <a:t>REVIEW THE HIGH ADVENTURE REGISTRATION CHECKLIST</a:t>
          </a:r>
        </a:p>
      </dgm:t>
    </dgm:pt>
    <dgm:pt modelId="{D1889690-A42F-4CEA-BE74-8403ABD8CFB5}" type="parTrans" cxnId="{D8DAA21B-AE74-4E3C-8DF3-02C09043BE1F}">
      <dgm:prSet/>
      <dgm:spPr/>
      <dgm:t>
        <a:bodyPr/>
        <a:lstStyle/>
        <a:p>
          <a:endParaRPr lang="en-US"/>
        </a:p>
      </dgm:t>
    </dgm:pt>
    <dgm:pt modelId="{31DF8031-82B7-44B6-83E4-E6C8BFE70A8D}" type="sibTrans" cxnId="{D8DAA21B-AE74-4E3C-8DF3-02C09043BE1F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4A195BB1-1DAC-4D38-9B6C-0390C56D0EE1}">
      <dgm:prSet/>
      <dgm:spPr/>
      <dgm:t>
        <a:bodyPr/>
        <a:lstStyle/>
        <a:p>
          <a:r>
            <a:rPr lang="en-US" dirty="0"/>
            <a:t>REVIEW SEA BASE’S ADVENTURE OFFERINGS</a:t>
          </a:r>
        </a:p>
      </dgm:t>
    </dgm:pt>
    <dgm:pt modelId="{D013B456-8C65-4090-ADD6-7AFDA64E48AF}" type="parTrans" cxnId="{E139A7E0-D25D-43FE-8939-9077DF17D208}">
      <dgm:prSet/>
      <dgm:spPr/>
      <dgm:t>
        <a:bodyPr/>
        <a:lstStyle/>
        <a:p>
          <a:endParaRPr lang="en-US"/>
        </a:p>
      </dgm:t>
    </dgm:pt>
    <dgm:pt modelId="{6E858A43-8DEB-4D43-AAF1-5B3A837C1539}" type="sibTrans" cxnId="{E139A7E0-D25D-43FE-8939-9077DF17D208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929D1F5D-1A90-48B6-97A8-72EDF4F7931C}">
      <dgm:prSet/>
      <dgm:spPr/>
      <dgm:t>
        <a:bodyPr/>
        <a:lstStyle/>
        <a:p>
          <a:r>
            <a:rPr lang="en-US" dirty="0"/>
            <a:t>CONFIRM THE REGISTERING LEADER CAN LOG INTO MY.SCOUTING WITHOUT DIFFICULTY</a:t>
          </a:r>
        </a:p>
      </dgm:t>
    </dgm:pt>
    <dgm:pt modelId="{3F2EAF46-7D71-4181-BEAA-66FB674B7060}" type="parTrans" cxnId="{9B17E85C-1B2A-42E8-95ED-4F032340016C}">
      <dgm:prSet/>
      <dgm:spPr/>
      <dgm:t>
        <a:bodyPr/>
        <a:lstStyle/>
        <a:p>
          <a:endParaRPr lang="en-US"/>
        </a:p>
      </dgm:t>
    </dgm:pt>
    <dgm:pt modelId="{BC852CA1-F8CA-47B2-A73B-90D2C16DAF30}" type="sibTrans" cxnId="{9B17E85C-1B2A-42E8-95ED-4F032340016C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04E6B3CB-B51B-46AA-8430-612803501E26}">
      <dgm:prSet/>
      <dgm:spPr/>
      <dgm:t>
        <a:bodyPr/>
        <a:lstStyle/>
        <a:p>
          <a:r>
            <a:rPr lang="en-US" dirty="0"/>
            <a:t>DISCUSS YOUR UNIT’S AVAILABILITY AND MOST POPULAR ADVENTURE OPTIONS</a:t>
          </a:r>
        </a:p>
      </dgm:t>
    </dgm:pt>
    <dgm:pt modelId="{3B40CCFF-9B81-49E6-B27B-77A2F34E7463}" type="parTrans" cxnId="{F8A6B069-04EF-4566-A631-FC81D4B990E2}">
      <dgm:prSet/>
      <dgm:spPr/>
      <dgm:t>
        <a:bodyPr/>
        <a:lstStyle/>
        <a:p>
          <a:endParaRPr lang="en-US"/>
        </a:p>
      </dgm:t>
    </dgm:pt>
    <dgm:pt modelId="{ECE7B9A7-2795-4A2F-AA6B-A5C620BEA942}" type="sibTrans" cxnId="{F8A6B069-04EF-4566-A631-FC81D4B990E2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41DDC2A0-64B6-4A1D-A55F-26B270CAC022}">
      <dgm:prSet/>
      <dgm:spPr/>
      <dgm:t>
        <a:bodyPr/>
        <a:lstStyle/>
        <a:p>
          <a:r>
            <a:rPr lang="en-US" dirty="0"/>
            <a:t>KNOW ROUGHLY HOW MANY ADULTS AND YOUTH ARE PLANNING TO ATTEND</a:t>
          </a:r>
        </a:p>
      </dgm:t>
    </dgm:pt>
    <dgm:pt modelId="{D02CDC91-F45C-42B6-A9B4-C42072BB92EC}" type="parTrans" cxnId="{4D60A63D-2202-42CC-900C-86D6F077EA43}">
      <dgm:prSet/>
      <dgm:spPr/>
      <dgm:t>
        <a:bodyPr/>
        <a:lstStyle/>
        <a:p>
          <a:endParaRPr lang="en-US"/>
        </a:p>
      </dgm:t>
    </dgm:pt>
    <dgm:pt modelId="{E548F2D0-EFCB-4229-9431-8AFAEE55E3F1}" type="sibTrans" cxnId="{4D60A63D-2202-42CC-900C-86D6F077EA43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789C27E4-1CFC-4339-8FFD-E7DED1C0840A}" type="pres">
      <dgm:prSet presAssocID="{DF05F80E-0BEE-4832-8A97-0625C073A323}" presName="Name0" presStyleCnt="0">
        <dgm:presLayoutVars>
          <dgm:animLvl val="lvl"/>
          <dgm:resizeHandles val="exact"/>
        </dgm:presLayoutVars>
      </dgm:prSet>
      <dgm:spPr/>
    </dgm:pt>
    <dgm:pt modelId="{C433506D-C9D2-42AD-B737-E108E4E01058}" type="pres">
      <dgm:prSet presAssocID="{83107A94-768D-4125-9D07-C1D2674C5F4F}" presName="compositeNode" presStyleCnt="0">
        <dgm:presLayoutVars>
          <dgm:bulletEnabled val="1"/>
        </dgm:presLayoutVars>
      </dgm:prSet>
      <dgm:spPr/>
    </dgm:pt>
    <dgm:pt modelId="{641CD796-0704-49C3-9588-386AB662B5E9}" type="pres">
      <dgm:prSet presAssocID="{83107A94-768D-4125-9D07-C1D2674C5F4F}" presName="bgRect" presStyleLbl="bgAccFollowNode1" presStyleIdx="0" presStyleCnt="5"/>
      <dgm:spPr/>
    </dgm:pt>
    <dgm:pt modelId="{42803917-F18C-41D4-8CE7-DF8D1EB9BE17}" type="pres">
      <dgm:prSet presAssocID="{31DF8031-82B7-44B6-83E4-E6C8BFE70A8D}" presName="sibTransNodeCircle" presStyleLbl="alignNode1" presStyleIdx="0" presStyleCnt="10">
        <dgm:presLayoutVars>
          <dgm:chMax val="0"/>
          <dgm:bulletEnabled/>
        </dgm:presLayoutVars>
      </dgm:prSet>
      <dgm:spPr/>
    </dgm:pt>
    <dgm:pt modelId="{CC2F2617-0AD9-4A30-8ADE-4483F1113DA7}" type="pres">
      <dgm:prSet presAssocID="{83107A94-768D-4125-9D07-C1D2674C5F4F}" presName="bottomLine" presStyleLbl="alignNode1" presStyleIdx="1" presStyleCnt="10">
        <dgm:presLayoutVars/>
      </dgm:prSet>
      <dgm:spPr/>
    </dgm:pt>
    <dgm:pt modelId="{35F84237-1BAD-410B-8BAC-653240DB2E33}" type="pres">
      <dgm:prSet presAssocID="{83107A94-768D-4125-9D07-C1D2674C5F4F}" presName="nodeText" presStyleLbl="bgAccFollowNode1" presStyleIdx="0" presStyleCnt="5">
        <dgm:presLayoutVars>
          <dgm:bulletEnabled val="1"/>
        </dgm:presLayoutVars>
      </dgm:prSet>
      <dgm:spPr/>
    </dgm:pt>
    <dgm:pt modelId="{C9CE1780-8650-427F-AB3A-73F5D2366BAB}" type="pres">
      <dgm:prSet presAssocID="{31DF8031-82B7-44B6-83E4-E6C8BFE70A8D}" presName="sibTrans" presStyleCnt="0"/>
      <dgm:spPr/>
    </dgm:pt>
    <dgm:pt modelId="{BED7917E-01D1-4973-8905-C8FAA667FC34}" type="pres">
      <dgm:prSet presAssocID="{4A195BB1-1DAC-4D38-9B6C-0390C56D0EE1}" presName="compositeNode" presStyleCnt="0">
        <dgm:presLayoutVars>
          <dgm:bulletEnabled val="1"/>
        </dgm:presLayoutVars>
      </dgm:prSet>
      <dgm:spPr/>
    </dgm:pt>
    <dgm:pt modelId="{37AB1ECD-5D18-49F2-902D-89030511EFA4}" type="pres">
      <dgm:prSet presAssocID="{4A195BB1-1DAC-4D38-9B6C-0390C56D0EE1}" presName="bgRect" presStyleLbl="bgAccFollowNode1" presStyleIdx="1" presStyleCnt="5"/>
      <dgm:spPr/>
    </dgm:pt>
    <dgm:pt modelId="{A434A186-8843-4A34-8FFD-374F2751B8ED}" type="pres">
      <dgm:prSet presAssocID="{6E858A43-8DEB-4D43-AAF1-5B3A837C1539}" presName="sibTransNodeCircle" presStyleLbl="alignNode1" presStyleIdx="2" presStyleCnt="10">
        <dgm:presLayoutVars>
          <dgm:chMax val="0"/>
          <dgm:bulletEnabled/>
        </dgm:presLayoutVars>
      </dgm:prSet>
      <dgm:spPr/>
    </dgm:pt>
    <dgm:pt modelId="{F7371C0E-B713-4100-B8E2-9A83795FD01F}" type="pres">
      <dgm:prSet presAssocID="{4A195BB1-1DAC-4D38-9B6C-0390C56D0EE1}" presName="bottomLine" presStyleLbl="alignNode1" presStyleIdx="3" presStyleCnt="10">
        <dgm:presLayoutVars/>
      </dgm:prSet>
      <dgm:spPr/>
    </dgm:pt>
    <dgm:pt modelId="{C1B0E6AB-4B46-4FDA-8A0C-3198FE28B897}" type="pres">
      <dgm:prSet presAssocID="{4A195BB1-1DAC-4D38-9B6C-0390C56D0EE1}" presName="nodeText" presStyleLbl="bgAccFollowNode1" presStyleIdx="1" presStyleCnt="5">
        <dgm:presLayoutVars>
          <dgm:bulletEnabled val="1"/>
        </dgm:presLayoutVars>
      </dgm:prSet>
      <dgm:spPr/>
    </dgm:pt>
    <dgm:pt modelId="{AA09D920-954B-412D-BD9A-753841F9B17C}" type="pres">
      <dgm:prSet presAssocID="{6E858A43-8DEB-4D43-AAF1-5B3A837C1539}" presName="sibTrans" presStyleCnt="0"/>
      <dgm:spPr/>
    </dgm:pt>
    <dgm:pt modelId="{C704080D-BD4C-49EC-B866-90A00C054CA0}" type="pres">
      <dgm:prSet presAssocID="{04E6B3CB-B51B-46AA-8430-612803501E26}" presName="compositeNode" presStyleCnt="0">
        <dgm:presLayoutVars>
          <dgm:bulletEnabled val="1"/>
        </dgm:presLayoutVars>
      </dgm:prSet>
      <dgm:spPr/>
    </dgm:pt>
    <dgm:pt modelId="{F6276D6D-7A68-4939-AB17-6FB3F4622BC3}" type="pres">
      <dgm:prSet presAssocID="{04E6B3CB-B51B-46AA-8430-612803501E26}" presName="bgRect" presStyleLbl="bgAccFollowNode1" presStyleIdx="2" presStyleCnt="5"/>
      <dgm:spPr/>
    </dgm:pt>
    <dgm:pt modelId="{5A0B1EE5-0EEF-42B1-950D-7974994BAC09}" type="pres">
      <dgm:prSet presAssocID="{ECE7B9A7-2795-4A2F-AA6B-A5C620BEA942}" presName="sibTransNodeCircle" presStyleLbl="alignNode1" presStyleIdx="4" presStyleCnt="10">
        <dgm:presLayoutVars>
          <dgm:chMax val="0"/>
          <dgm:bulletEnabled/>
        </dgm:presLayoutVars>
      </dgm:prSet>
      <dgm:spPr/>
    </dgm:pt>
    <dgm:pt modelId="{908E6F29-8F54-47DB-AD4F-E919DDD04AE4}" type="pres">
      <dgm:prSet presAssocID="{04E6B3CB-B51B-46AA-8430-612803501E26}" presName="bottomLine" presStyleLbl="alignNode1" presStyleIdx="5" presStyleCnt="10">
        <dgm:presLayoutVars/>
      </dgm:prSet>
      <dgm:spPr/>
    </dgm:pt>
    <dgm:pt modelId="{2DF8A6DC-BBD7-4B52-80CC-2F7FE8F76C59}" type="pres">
      <dgm:prSet presAssocID="{04E6B3CB-B51B-46AA-8430-612803501E26}" presName="nodeText" presStyleLbl="bgAccFollowNode1" presStyleIdx="2" presStyleCnt="5">
        <dgm:presLayoutVars>
          <dgm:bulletEnabled val="1"/>
        </dgm:presLayoutVars>
      </dgm:prSet>
      <dgm:spPr/>
    </dgm:pt>
    <dgm:pt modelId="{3FE0F768-787E-4445-A819-C4CDD4C28FAA}" type="pres">
      <dgm:prSet presAssocID="{ECE7B9A7-2795-4A2F-AA6B-A5C620BEA942}" presName="sibTrans" presStyleCnt="0"/>
      <dgm:spPr/>
    </dgm:pt>
    <dgm:pt modelId="{E3B582C9-3DF4-4CDF-AE2A-57D4D0B64E5A}" type="pres">
      <dgm:prSet presAssocID="{41DDC2A0-64B6-4A1D-A55F-26B270CAC022}" presName="compositeNode" presStyleCnt="0">
        <dgm:presLayoutVars>
          <dgm:bulletEnabled val="1"/>
        </dgm:presLayoutVars>
      </dgm:prSet>
      <dgm:spPr/>
    </dgm:pt>
    <dgm:pt modelId="{069B9637-98C1-4C79-A92F-AADC4622E266}" type="pres">
      <dgm:prSet presAssocID="{41DDC2A0-64B6-4A1D-A55F-26B270CAC022}" presName="bgRect" presStyleLbl="bgAccFollowNode1" presStyleIdx="3" presStyleCnt="5"/>
      <dgm:spPr/>
    </dgm:pt>
    <dgm:pt modelId="{890679C5-547C-4C2A-98C2-032DE851E44D}" type="pres">
      <dgm:prSet presAssocID="{E548F2D0-EFCB-4229-9431-8AFAEE55E3F1}" presName="sibTransNodeCircle" presStyleLbl="alignNode1" presStyleIdx="6" presStyleCnt="10">
        <dgm:presLayoutVars>
          <dgm:chMax val="0"/>
          <dgm:bulletEnabled/>
        </dgm:presLayoutVars>
      </dgm:prSet>
      <dgm:spPr/>
    </dgm:pt>
    <dgm:pt modelId="{FC786478-237B-4552-ADA5-284D0B38E988}" type="pres">
      <dgm:prSet presAssocID="{41DDC2A0-64B6-4A1D-A55F-26B270CAC022}" presName="bottomLine" presStyleLbl="alignNode1" presStyleIdx="7" presStyleCnt="10">
        <dgm:presLayoutVars/>
      </dgm:prSet>
      <dgm:spPr/>
    </dgm:pt>
    <dgm:pt modelId="{57791814-DBAA-495F-AD4D-A1487DF695A7}" type="pres">
      <dgm:prSet presAssocID="{41DDC2A0-64B6-4A1D-A55F-26B270CAC022}" presName="nodeText" presStyleLbl="bgAccFollowNode1" presStyleIdx="3" presStyleCnt="5">
        <dgm:presLayoutVars>
          <dgm:bulletEnabled val="1"/>
        </dgm:presLayoutVars>
      </dgm:prSet>
      <dgm:spPr/>
    </dgm:pt>
    <dgm:pt modelId="{D8CEA2C9-ACE8-4890-B00D-37C861533A09}" type="pres">
      <dgm:prSet presAssocID="{E548F2D0-EFCB-4229-9431-8AFAEE55E3F1}" presName="sibTrans" presStyleCnt="0"/>
      <dgm:spPr/>
    </dgm:pt>
    <dgm:pt modelId="{8C84A595-0B1B-42B9-BC22-9F17FB6A2AD8}" type="pres">
      <dgm:prSet presAssocID="{929D1F5D-1A90-48B6-97A8-72EDF4F7931C}" presName="compositeNode" presStyleCnt="0">
        <dgm:presLayoutVars>
          <dgm:bulletEnabled val="1"/>
        </dgm:presLayoutVars>
      </dgm:prSet>
      <dgm:spPr/>
    </dgm:pt>
    <dgm:pt modelId="{B500B620-6C89-40EB-9BF8-D3C03E14DB42}" type="pres">
      <dgm:prSet presAssocID="{929D1F5D-1A90-48B6-97A8-72EDF4F7931C}" presName="bgRect" presStyleLbl="bgAccFollowNode1" presStyleIdx="4" presStyleCnt="5"/>
      <dgm:spPr/>
    </dgm:pt>
    <dgm:pt modelId="{BF35B90C-FE13-43E2-92E3-5DF62CC7CE87}" type="pres">
      <dgm:prSet presAssocID="{BC852CA1-F8CA-47B2-A73B-90D2C16DAF30}" presName="sibTransNodeCircle" presStyleLbl="alignNode1" presStyleIdx="8" presStyleCnt="10">
        <dgm:presLayoutVars>
          <dgm:chMax val="0"/>
          <dgm:bulletEnabled/>
        </dgm:presLayoutVars>
      </dgm:prSet>
      <dgm:spPr/>
    </dgm:pt>
    <dgm:pt modelId="{864CC0D4-7303-4137-94CC-5A65ED0A29C6}" type="pres">
      <dgm:prSet presAssocID="{929D1F5D-1A90-48B6-97A8-72EDF4F7931C}" presName="bottomLine" presStyleLbl="alignNode1" presStyleIdx="9" presStyleCnt="10">
        <dgm:presLayoutVars/>
      </dgm:prSet>
      <dgm:spPr/>
    </dgm:pt>
    <dgm:pt modelId="{CEF9B7D5-B88A-4B23-BE07-CD424DC324FA}" type="pres">
      <dgm:prSet presAssocID="{929D1F5D-1A90-48B6-97A8-72EDF4F7931C}" presName="nodeText" presStyleLbl="bgAccFollowNode1" presStyleIdx="4" presStyleCnt="5">
        <dgm:presLayoutVars>
          <dgm:bulletEnabled val="1"/>
        </dgm:presLayoutVars>
      </dgm:prSet>
      <dgm:spPr/>
    </dgm:pt>
  </dgm:ptLst>
  <dgm:cxnLst>
    <dgm:cxn modelId="{67F60601-1670-4DFB-9FA6-4D440A589566}" type="presOf" srcId="{E548F2D0-EFCB-4229-9431-8AFAEE55E3F1}" destId="{890679C5-547C-4C2A-98C2-032DE851E44D}" srcOrd="0" destOrd="0" presId="urn:microsoft.com/office/officeart/2016/7/layout/BasicLinearProcessNumbered"/>
    <dgm:cxn modelId="{B7F7AF02-08B7-4CD7-B547-F5F47086DAF8}" type="presOf" srcId="{83107A94-768D-4125-9D07-C1D2674C5F4F}" destId="{641CD796-0704-49C3-9588-386AB662B5E9}" srcOrd="0" destOrd="0" presId="urn:microsoft.com/office/officeart/2016/7/layout/BasicLinearProcessNumbered"/>
    <dgm:cxn modelId="{66FA6E04-2D9D-4C54-84D4-397CBA2C4C94}" type="presOf" srcId="{929D1F5D-1A90-48B6-97A8-72EDF4F7931C}" destId="{CEF9B7D5-B88A-4B23-BE07-CD424DC324FA}" srcOrd="1" destOrd="0" presId="urn:microsoft.com/office/officeart/2016/7/layout/BasicLinearProcessNumbered"/>
    <dgm:cxn modelId="{44267F07-A205-43C9-847F-720FF6617784}" type="presOf" srcId="{ECE7B9A7-2795-4A2F-AA6B-A5C620BEA942}" destId="{5A0B1EE5-0EEF-42B1-950D-7974994BAC09}" srcOrd="0" destOrd="0" presId="urn:microsoft.com/office/officeart/2016/7/layout/BasicLinearProcessNumbered"/>
    <dgm:cxn modelId="{D8DAA21B-AE74-4E3C-8DF3-02C09043BE1F}" srcId="{DF05F80E-0BEE-4832-8A97-0625C073A323}" destId="{83107A94-768D-4125-9D07-C1D2674C5F4F}" srcOrd="0" destOrd="0" parTransId="{D1889690-A42F-4CEA-BE74-8403ABD8CFB5}" sibTransId="{31DF8031-82B7-44B6-83E4-E6C8BFE70A8D}"/>
    <dgm:cxn modelId="{94C13721-12E3-4B4D-B886-E279CAB9D123}" type="presOf" srcId="{4A195BB1-1DAC-4D38-9B6C-0390C56D0EE1}" destId="{37AB1ECD-5D18-49F2-902D-89030511EFA4}" srcOrd="0" destOrd="0" presId="urn:microsoft.com/office/officeart/2016/7/layout/BasicLinearProcessNumbered"/>
    <dgm:cxn modelId="{4D60A63D-2202-42CC-900C-86D6F077EA43}" srcId="{DF05F80E-0BEE-4832-8A97-0625C073A323}" destId="{41DDC2A0-64B6-4A1D-A55F-26B270CAC022}" srcOrd="3" destOrd="0" parTransId="{D02CDC91-F45C-42B6-A9B4-C42072BB92EC}" sibTransId="{E548F2D0-EFCB-4229-9431-8AFAEE55E3F1}"/>
    <dgm:cxn modelId="{9B17E85C-1B2A-42E8-95ED-4F032340016C}" srcId="{DF05F80E-0BEE-4832-8A97-0625C073A323}" destId="{929D1F5D-1A90-48B6-97A8-72EDF4F7931C}" srcOrd="4" destOrd="0" parTransId="{3F2EAF46-7D71-4181-BEAA-66FB674B7060}" sibTransId="{BC852CA1-F8CA-47B2-A73B-90D2C16DAF30}"/>
    <dgm:cxn modelId="{61027D62-BD83-44D4-A6CF-840B54D6E6B0}" type="presOf" srcId="{41DDC2A0-64B6-4A1D-A55F-26B270CAC022}" destId="{069B9637-98C1-4C79-A92F-AADC4622E266}" srcOrd="0" destOrd="0" presId="urn:microsoft.com/office/officeart/2016/7/layout/BasicLinearProcessNumbered"/>
    <dgm:cxn modelId="{F8A6B069-04EF-4566-A631-FC81D4B990E2}" srcId="{DF05F80E-0BEE-4832-8A97-0625C073A323}" destId="{04E6B3CB-B51B-46AA-8430-612803501E26}" srcOrd="2" destOrd="0" parTransId="{3B40CCFF-9B81-49E6-B27B-77A2F34E7463}" sibTransId="{ECE7B9A7-2795-4A2F-AA6B-A5C620BEA942}"/>
    <dgm:cxn modelId="{9383B855-5ABC-45BF-8542-4F7AE0821EDA}" type="presOf" srcId="{DF05F80E-0BEE-4832-8A97-0625C073A323}" destId="{789C27E4-1CFC-4339-8FFD-E7DED1C0840A}" srcOrd="0" destOrd="0" presId="urn:microsoft.com/office/officeart/2016/7/layout/BasicLinearProcessNumbered"/>
    <dgm:cxn modelId="{77686276-2D21-449C-B919-57CAB76293C7}" type="presOf" srcId="{929D1F5D-1A90-48B6-97A8-72EDF4F7931C}" destId="{B500B620-6C89-40EB-9BF8-D3C03E14DB42}" srcOrd="0" destOrd="0" presId="urn:microsoft.com/office/officeart/2016/7/layout/BasicLinearProcessNumbered"/>
    <dgm:cxn modelId="{7A708878-7D8B-4160-A061-20DD893B2E49}" type="presOf" srcId="{6E858A43-8DEB-4D43-AAF1-5B3A837C1539}" destId="{A434A186-8843-4A34-8FFD-374F2751B8ED}" srcOrd="0" destOrd="0" presId="urn:microsoft.com/office/officeart/2016/7/layout/BasicLinearProcessNumbered"/>
    <dgm:cxn modelId="{7C85287A-DA16-4431-9825-55FF2C12EAE6}" type="presOf" srcId="{41DDC2A0-64B6-4A1D-A55F-26B270CAC022}" destId="{57791814-DBAA-495F-AD4D-A1487DF695A7}" srcOrd="1" destOrd="0" presId="urn:microsoft.com/office/officeart/2016/7/layout/BasicLinearProcessNumbered"/>
    <dgm:cxn modelId="{2A1C5C7D-49A8-40C7-917A-49326626F431}" type="presOf" srcId="{83107A94-768D-4125-9D07-C1D2674C5F4F}" destId="{35F84237-1BAD-410B-8BAC-653240DB2E33}" srcOrd="1" destOrd="0" presId="urn:microsoft.com/office/officeart/2016/7/layout/BasicLinearProcessNumbered"/>
    <dgm:cxn modelId="{41257E95-BBC2-4985-AC7B-BCB91425DC02}" type="presOf" srcId="{04E6B3CB-B51B-46AA-8430-612803501E26}" destId="{2DF8A6DC-BBD7-4B52-80CC-2F7FE8F76C59}" srcOrd="1" destOrd="0" presId="urn:microsoft.com/office/officeart/2016/7/layout/BasicLinearProcessNumbered"/>
    <dgm:cxn modelId="{ED6D2AAC-929A-4CA8-8365-6B4333AFEBAD}" type="presOf" srcId="{31DF8031-82B7-44B6-83E4-E6C8BFE70A8D}" destId="{42803917-F18C-41D4-8CE7-DF8D1EB9BE17}" srcOrd="0" destOrd="0" presId="urn:microsoft.com/office/officeart/2016/7/layout/BasicLinearProcessNumbered"/>
    <dgm:cxn modelId="{F7E366B8-82C1-45C9-922C-A3E653AE7C2F}" type="presOf" srcId="{BC852CA1-F8CA-47B2-A73B-90D2C16DAF30}" destId="{BF35B90C-FE13-43E2-92E3-5DF62CC7CE87}" srcOrd="0" destOrd="0" presId="urn:microsoft.com/office/officeart/2016/7/layout/BasicLinearProcessNumbered"/>
    <dgm:cxn modelId="{222BD4CA-79E6-4056-BBC7-590B42641357}" type="presOf" srcId="{04E6B3CB-B51B-46AA-8430-612803501E26}" destId="{F6276D6D-7A68-4939-AB17-6FB3F4622BC3}" srcOrd="0" destOrd="0" presId="urn:microsoft.com/office/officeart/2016/7/layout/BasicLinearProcessNumbered"/>
    <dgm:cxn modelId="{DC547CD0-1DA2-4564-BE3D-18511D0D0C45}" type="presOf" srcId="{4A195BB1-1DAC-4D38-9B6C-0390C56D0EE1}" destId="{C1B0E6AB-4B46-4FDA-8A0C-3198FE28B897}" srcOrd="1" destOrd="0" presId="urn:microsoft.com/office/officeart/2016/7/layout/BasicLinearProcessNumbered"/>
    <dgm:cxn modelId="{E139A7E0-D25D-43FE-8939-9077DF17D208}" srcId="{DF05F80E-0BEE-4832-8A97-0625C073A323}" destId="{4A195BB1-1DAC-4D38-9B6C-0390C56D0EE1}" srcOrd="1" destOrd="0" parTransId="{D013B456-8C65-4090-ADD6-7AFDA64E48AF}" sibTransId="{6E858A43-8DEB-4D43-AAF1-5B3A837C1539}"/>
    <dgm:cxn modelId="{3F4B464E-CC04-4E38-83CC-4B15AAE98400}" type="presParOf" srcId="{789C27E4-1CFC-4339-8FFD-E7DED1C0840A}" destId="{C433506D-C9D2-42AD-B737-E108E4E01058}" srcOrd="0" destOrd="0" presId="urn:microsoft.com/office/officeart/2016/7/layout/BasicLinearProcessNumbered"/>
    <dgm:cxn modelId="{E5E09F65-2802-443A-9E1A-C7BAEFBAA23C}" type="presParOf" srcId="{C433506D-C9D2-42AD-B737-E108E4E01058}" destId="{641CD796-0704-49C3-9588-386AB662B5E9}" srcOrd="0" destOrd="0" presId="urn:microsoft.com/office/officeart/2016/7/layout/BasicLinearProcessNumbered"/>
    <dgm:cxn modelId="{F79E8DA2-81B6-4D8D-A602-A6DA9D24A43C}" type="presParOf" srcId="{C433506D-C9D2-42AD-B737-E108E4E01058}" destId="{42803917-F18C-41D4-8CE7-DF8D1EB9BE17}" srcOrd="1" destOrd="0" presId="urn:microsoft.com/office/officeart/2016/7/layout/BasicLinearProcessNumbered"/>
    <dgm:cxn modelId="{6E871BE7-E748-4F77-9DAB-210F2DC53CFA}" type="presParOf" srcId="{C433506D-C9D2-42AD-B737-E108E4E01058}" destId="{CC2F2617-0AD9-4A30-8ADE-4483F1113DA7}" srcOrd="2" destOrd="0" presId="urn:microsoft.com/office/officeart/2016/7/layout/BasicLinearProcessNumbered"/>
    <dgm:cxn modelId="{7452A547-36E6-412D-9359-90B587499FF3}" type="presParOf" srcId="{C433506D-C9D2-42AD-B737-E108E4E01058}" destId="{35F84237-1BAD-410B-8BAC-653240DB2E33}" srcOrd="3" destOrd="0" presId="urn:microsoft.com/office/officeart/2016/7/layout/BasicLinearProcessNumbered"/>
    <dgm:cxn modelId="{8AD86D80-5FFF-4A5F-95A5-FB8E24762245}" type="presParOf" srcId="{789C27E4-1CFC-4339-8FFD-E7DED1C0840A}" destId="{C9CE1780-8650-427F-AB3A-73F5D2366BAB}" srcOrd="1" destOrd="0" presId="urn:microsoft.com/office/officeart/2016/7/layout/BasicLinearProcessNumbered"/>
    <dgm:cxn modelId="{A87489D2-40D9-4B89-AB8A-735DA107FF25}" type="presParOf" srcId="{789C27E4-1CFC-4339-8FFD-E7DED1C0840A}" destId="{BED7917E-01D1-4973-8905-C8FAA667FC34}" srcOrd="2" destOrd="0" presId="urn:microsoft.com/office/officeart/2016/7/layout/BasicLinearProcessNumbered"/>
    <dgm:cxn modelId="{1BD976C5-A157-4E9C-AEAC-54082A85F882}" type="presParOf" srcId="{BED7917E-01D1-4973-8905-C8FAA667FC34}" destId="{37AB1ECD-5D18-49F2-902D-89030511EFA4}" srcOrd="0" destOrd="0" presId="urn:microsoft.com/office/officeart/2016/7/layout/BasicLinearProcessNumbered"/>
    <dgm:cxn modelId="{56F8F2A9-EFC8-448F-99EA-8A55ED2328FB}" type="presParOf" srcId="{BED7917E-01D1-4973-8905-C8FAA667FC34}" destId="{A434A186-8843-4A34-8FFD-374F2751B8ED}" srcOrd="1" destOrd="0" presId="urn:microsoft.com/office/officeart/2016/7/layout/BasicLinearProcessNumbered"/>
    <dgm:cxn modelId="{24655568-1175-4564-9BA6-73A1A623F574}" type="presParOf" srcId="{BED7917E-01D1-4973-8905-C8FAA667FC34}" destId="{F7371C0E-B713-4100-B8E2-9A83795FD01F}" srcOrd="2" destOrd="0" presId="urn:microsoft.com/office/officeart/2016/7/layout/BasicLinearProcessNumbered"/>
    <dgm:cxn modelId="{C8800688-4EF3-4566-93D2-54421B0FFCD2}" type="presParOf" srcId="{BED7917E-01D1-4973-8905-C8FAA667FC34}" destId="{C1B0E6AB-4B46-4FDA-8A0C-3198FE28B897}" srcOrd="3" destOrd="0" presId="urn:microsoft.com/office/officeart/2016/7/layout/BasicLinearProcessNumbered"/>
    <dgm:cxn modelId="{35857F9C-5E7B-4024-923D-53CEDBA1CE4F}" type="presParOf" srcId="{789C27E4-1CFC-4339-8FFD-E7DED1C0840A}" destId="{AA09D920-954B-412D-BD9A-753841F9B17C}" srcOrd="3" destOrd="0" presId="urn:microsoft.com/office/officeart/2016/7/layout/BasicLinearProcessNumbered"/>
    <dgm:cxn modelId="{9EF7EA0E-EF98-438B-854C-F1B7B29E4C23}" type="presParOf" srcId="{789C27E4-1CFC-4339-8FFD-E7DED1C0840A}" destId="{C704080D-BD4C-49EC-B866-90A00C054CA0}" srcOrd="4" destOrd="0" presId="urn:microsoft.com/office/officeart/2016/7/layout/BasicLinearProcessNumbered"/>
    <dgm:cxn modelId="{5471C742-B8B1-48F0-B87D-1A412C0D748D}" type="presParOf" srcId="{C704080D-BD4C-49EC-B866-90A00C054CA0}" destId="{F6276D6D-7A68-4939-AB17-6FB3F4622BC3}" srcOrd="0" destOrd="0" presId="urn:microsoft.com/office/officeart/2016/7/layout/BasicLinearProcessNumbered"/>
    <dgm:cxn modelId="{AEBEB9AF-EDAE-4416-AF4F-FAE9160029D1}" type="presParOf" srcId="{C704080D-BD4C-49EC-B866-90A00C054CA0}" destId="{5A0B1EE5-0EEF-42B1-950D-7974994BAC09}" srcOrd="1" destOrd="0" presId="urn:microsoft.com/office/officeart/2016/7/layout/BasicLinearProcessNumbered"/>
    <dgm:cxn modelId="{ADBCF8C8-A81E-48D2-9716-ABF001473D63}" type="presParOf" srcId="{C704080D-BD4C-49EC-B866-90A00C054CA0}" destId="{908E6F29-8F54-47DB-AD4F-E919DDD04AE4}" srcOrd="2" destOrd="0" presId="urn:microsoft.com/office/officeart/2016/7/layout/BasicLinearProcessNumbered"/>
    <dgm:cxn modelId="{19E3668B-D193-4460-AA73-C0C60F44C242}" type="presParOf" srcId="{C704080D-BD4C-49EC-B866-90A00C054CA0}" destId="{2DF8A6DC-BBD7-4B52-80CC-2F7FE8F76C59}" srcOrd="3" destOrd="0" presId="urn:microsoft.com/office/officeart/2016/7/layout/BasicLinearProcessNumbered"/>
    <dgm:cxn modelId="{DEE4BAFE-DE44-4AF8-A808-2D8AE57B907F}" type="presParOf" srcId="{789C27E4-1CFC-4339-8FFD-E7DED1C0840A}" destId="{3FE0F768-787E-4445-A819-C4CDD4C28FAA}" srcOrd="5" destOrd="0" presId="urn:microsoft.com/office/officeart/2016/7/layout/BasicLinearProcessNumbered"/>
    <dgm:cxn modelId="{12B90846-5ED7-4165-A636-2FF36A239EBE}" type="presParOf" srcId="{789C27E4-1CFC-4339-8FFD-E7DED1C0840A}" destId="{E3B582C9-3DF4-4CDF-AE2A-57D4D0B64E5A}" srcOrd="6" destOrd="0" presId="urn:microsoft.com/office/officeart/2016/7/layout/BasicLinearProcessNumbered"/>
    <dgm:cxn modelId="{A3D032C5-CD80-4C29-ADCC-2C30C4A2E941}" type="presParOf" srcId="{E3B582C9-3DF4-4CDF-AE2A-57D4D0B64E5A}" destId="{069B9637-98C1-4C79-A92F-AADC4622E266}" srcOrd="0" destOrd="0" presId="urn:microsoft.com/office/officeart/2016/7/layout/BasicLinearProcessNumbered"/>
    <dgm:cxn modelId="{8C6E12F3-0E19-4043-9A88-BE86B599165C}" type="presParOf" srcId="{E3B582C9-3DF4-4CDF-AE2A-57D4D0B64E5A}" destId="{890679C5-547C-4C2A-98C2-032DE851E44D}" srcOrd="1" destOrd="0" presId="urn:microsoft.com/office/officeart/2016/7/layout/BasicLinearProcessNumbered"/>
    <dgm:cxn modelId="{96B129C5-CA5C-44D9-9DC7-E743727F107A}" type="presParOf" srcId="{E3B582C9-3DF4-4CDF-AE2A-57D4D0B64E5A}" destId="{FC786478-237B-4552-ADA5-284D0B38E988}" srcOrd="2" destOrd="0" presId="urn:microsoft.com/office/officeart/2016/7/layout/BasicLinearProcessNumbered"/>
    <dgm:cxn modelId="{DB87565F-BA58-4919-A510-5AA7D5B1FF5D}" type="presParOf" srcId="{E3B582C9-3DF4-4CDF-AE2A-57D4D0B64E5A}" destId="{57791814-DBAA-495F-AD4D-A1487DF695A7}" srcOrd="3" destOrd="0" presId="urn:microsoft.com/office/officeart/2016/7/layout/BasicLinearProcessNumbered"/>
    <dgm:cxn modelId="{F79D7EE5-4E47-4C8C-B3C1-747574489DF4}" type="presParOf" srcId="{789C27E4-1CFC-4339-8FFD-E7DED1C0840A}" destId="{D8CEA2C9-ACE8-4890-B00D-37C861533A09}" srcOrd="7" destOrd="0" presId="urn:microsoft.com/office/officeart/2016/7/layout/BasicLinearProcessNumbered"/>
    <dgm:cxn modelId="{78FDBEBD-F98D-4CBB-AE28-0FD7A80B577F}" type="presParOf" srcId="{789C27E4-1CFC-4339-8FFD-E7DED1C0840A}" destId="{8C84A595-0B1B-42B9-BC22-9F17FB6A2AD8}" srcOrd="8" destOrd="0" presId="urn:microsoft.com/office/officeart/2016/7/layout/BasicLinearProcessNumbered"/>
    <dgm:cxn modelId="{B6371154-4678-4346-B71E-2FEE13B87D2D}" type="presParOf" srcId="{8C84A595-0B1B-42B9-BC22-9F17FB6A2AD8}" destId="{B500B620-6C89-40EB-9BF8-D3C03E14DB42}" srcOrd="0" destOrd="0" presId="urn:microsoft.com/office/officeart/2016/7/layout/BasicLinearProcessNumbered"/>
    <dgm:cxn modelId="{F8B2EDE6-D04B-47AA-B67F-D85E3EB74EC1}" type="presParOf" srcId="{8C84A595-0B1B-42B9-BC22-9F17FB6A2AD8}" destId="{BF35B90C-FE13-43E2-92E3-5DF62CC7CE87}" srcOrd="1" destOrd="0" presId="urn:microsoft.com/office/officeart/2016/7/layout/BasicLinearProcessNumbered"/>
    <dgm:cxn modelId="{B45773F0-6E78-4F52-9FED-590B0B5FA59B}" type="presParOf" srcId="{8C84A595-0B1B-42B9-BC22-9F17FB6A2AD8}" destId="{864CC0D4-7303-4137-94CC-5A65ED0A29C6}" srcOrd="2" destOrd="0" presId="urn:microsoft.com/office/officeart/2016/7/layout/BasicLinearProcessNumbered"/>
    <dgm:cxn modelId="{70E8FF5F-1926-4302-A87C-8EE4588960E6}" type="presParOf" srcId="{8C84A595-0B1B-42B9-BC22-9F17FB6A2AD8}" destId="{CEF9B7D5-B88A-4B23-BE07-CD424DC324FA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1CD796-0704-49C3-9588-386AB662B5E9}">
      <dsp:nvSpPr>
        <dsp:cNvPr id="0" name=""/>
        <dsp:cNvSpPr/>
      </dsp:nvSpPr>
      <dsp:spPr>
        <a:xfrm>
          <a:off x="3875" y="8642"/>
          <a:ext cx="2098121" cy="293736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8" tIns="330200" rIns="163578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REVIEW THE HIGH ADVENTURE REGISTRATION CHECKLIST</a:t>
          </a:r>
        </a:p>
      </dsp:txBody>
      <dsp:txXfrm>
        <a:off x="3875" y="1124843"/>
        <a:ext cx="2098121" cy="1762421"/>
      </dsp:txXfrm>
    </dsp:sp>
    <dsp:sp modelId="{42803917-F18C-41D4-8CE7-DF8D1EB9BE17}">
      <dsp:nvSpPr>
        <dsp:cNvPr id="0" name=""/>
        <dsp:cNvSpPr/>
      </dsp:nvSpPr>
      <dsp:spPr>
        <a:xfrm>
          <a:off x="612330" y="302379"/>
          <a:ext cx="881210" cy="8812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703" tIns="12700" rIns="68703" bIns="1270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1</a:t>
          </a:r>
        </a:p>
      </dsp:txBody>
      <dsp:txXfrm>
        <a:off x="741380" y="431429"/>
        <a:ext cx="623110" cy="623110"/>
      </dsp:txXfrm>
    </dsp:sp>
    <dsp:sp modelId="{CC2F2617-0AD9-4A30-8ADE-4483F1113DA7}">
      <dsp:nvSpPr>
        <dsp:cNvPr id="0" name=""/>
        <dsp:cNvSpPr/>
      </dsp:nvSpPr>
      <dsp:spPr>
        <a:xfrm>
          <a:off x="3875" y="2945940"/>
          <a:ext cx="2098121" cy="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AB1ECD-5D18-49F2-902D-89030511EFA4}">
      <dsp:nvSpPr>
        <dsp:cNvPr id="0" name=""/>
        <dsp:cNvSpPr/>
      </dsp:nvSpPr>
      <dsp:spPr>
        <a:xfrm>
          <a:off x="2311808" y="8642"/>
          <a:ext cx="2098121" cy="293736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8" tIns="330200" rIns="163578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REVIEW SEA BASE’S ADVENTURE OFFERINGS</a:t>
          </a:r>
        </a:p>
      </dsp:txBody>
      <dsp:txXfrm>
        <a:off x="2311808" y="1124843"/>
        <a:ext cx="2098121" cy="1762421"/>
      </dsp:txXfrm>
    </dsp:sp>
    <dsp:sp modelId="{A434A186-8843-4A34-8FFD-374F2751B8ED}">
      <dsp:nvSpPr>
        <dsp:cNvPr id="0" name=""/>
        <dsp:cNvSpPr/>
      </dsp:nvSpPr>
      <dsp:spPr>
        <a:xfrm>
          <a:off x="2920263" y="302379"/>
          <a:ext cx="881210" cy="8812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703" tIns="12700" rIns="68703" bIns="1270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2</a:t>
          </a:r>
        </a:p>
      </dsp:txBody>
      <dsp:txXfrm>
        <a:off x="3049313" y="431429"/>
        <a:ext cx="623110" cy="623110"/>
      </dsp:txXfrm>
    </dsp:sp>
    <dsp:sp modelId="{F7371C0E-B713-4100-B8E2-9A83795FD01F}">
      <dsp:nvSpPr>
        <dsp:cNvPr id="0" name=""/>
        <dsp:cNvSpPr/>
      </dsp:nvSpPr>
      <dsp:spPr>
        <a:xfrm>
          <a:off x="2311808" y="2945940"/>
          <a:ext cx="2098121" cy="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276D6D-7A68-4939-AB17-6FB3F4622BC3}">
      <dsp:nvSpPr>
        <dsp:cNvPr id="0" name=""/>
        <dsp:cNvSpPr/>
      </dsp:nvSpPr>
      <dsp:spPr>
        <a:xfrm>
          <a:off x="4619741" y="8642"/>
          <a:ext cx="2098121" cy="293736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8" tIns="330200" rIns="163578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DISCUSS YOUR UNIT’S AVAILABILITY AND MOST POPULAR ADVENTURE OPTIONS</a:t>
          </a:r>
        </a:p>
      </dsp:txBody>
      <dsp:txXfrm>
        <a:off x="4619741" y="1124843"/>
        <a:ext cx="2098121" cy="1762421"/>
      </dsp:txXfrm>
    </dsp:sp>
    <dsp:sp modelId="{5A0B1EE5-0EEF-42B1-950D-7974994BAC09}">
      <dsp:nvSpPr>
        <dsp:cNvPr id="0" name=""/>
        <dsp:cNvSpPr/>
      </dsp:nvSpPr>
      <dsp:spPr>
        <a:xfrm>
          <a:off x="5228196" y="302379"/>
          <a:ext cx="881210" cy="8812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703" tIns="12700" rIns="68703" bIns="1270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3</a:t>
          </a:r>
        </a:p>
      </dsp:txBody>
      <dsp:txXfrm>
        <a:off x="5357246" y="431429"/>
        <a:ext cx="623110" cy="623110"/>
      </dsp:txXfrm>
    </dsp:sp>
    <dsp:sp modelId="{908E6F29-8F54-47DB-AD4F-E919DDD04AE4}">
      <dsp:nvSpPr>
        <dsp:cNvPr id="0" name=""/>
        <dsp:cNvSpPr/>
      </dsp:nvSpPr>
      <dsp:spPr>
        <a:xfrm>
          <a:off x="4619741" y="2945940"/>
          <a:ext cx="2098121" cy="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9B9637-98C1-4C79-A92F-AADC4622E266}">
      <dsp:nvSpPr>
        <dsp:cNvPr id="0" name=""/>
        <dsp:cNvSpPr/>
      </dsp:nvSpPr>
      <dsp:spPr>
        <a:xfrm>
          <a:off x="6927674" y="8642"/>
          <a:ext cx="2098121" cy="293736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8" tIns="330200" rIns="163578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KNOW ROUGHLY HOW MANY ADULTS AND YOUTH ARE PLANNING TO ATTEND</a:t>
          </a:r>
        </a:p>
      </dsp:txBody>
      <dsp:txXfrm>
        <a:off x="6927674" y="1124843"/>
        <a:ext cx="2098121" cy="1762421"/>
      </dsp:txXfrm>
    </dsp:sp>
    <dsp:sp modelId="{890679C5-547C-4C2A-98C2-032DE851E44D}">
      <dsp:nvSpPr>
        <dsp:cNvPr id="0" name=""/>
        <dsp:cNvSpPr/>
      </dsp:nvSpPr>
      <dsp:spPr>
        <a:xfrm>
          <a:off x="7536129" y="302379"/>
          <a:ext cx="881210" cy="8812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703" tIns="12700" rIns="68703" bIns="1270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4</a:t>
          </a:r>
        </a:p>
      </dsp:txBody>
      <dsp:txXfrm>
        <a:off x="7665179" y="431429"/>
        <a:ext cx="623110" cy="623110"/>
      </dsp:txXfrm>
    </dsp:sp>
    <dsp:sp modelId="{FC786478-237B-4552-ADA5-284D0B38E988}">
      <dsp:nvSpPr>
        <dsp:cNvPr id="0" name=""/>
        <dsp:cNvSpPr/>
      </dsp:nvSpPr>
      <dsp:spPr>
        <a:xfrm>
          <a:off x="6927674" y="2945940"/>
          <a:ext cx="2098121" cy="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00B620-6C89-40EB-9BF8-D3C03E14DB42}">
      <dsp:nvSpPr>
        <dsp:cNvPr id="0" name=""/>
        <dsp:cNvSpPr/>
      </dsp:nvSpPr>
      <dsp:spPr>
        <a:xfrm>
          <a:off x="9235607" y="8642"/>
          <a:ext cx="2098121" cy="293736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8" tIns="330200" rIns="163578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CONFIRM THE REGISTERING LEADER CAN LOG INTO MY.SCOUTING WITHOUT DIFFICULTY</a:t>
          </a:r>
        </a:p>
      </dsp:txBody>
      <dsp:txXfrm>
        <a:off x="9235607" y="1124843"/>
        <a:ext cx="2098121" cy="1762421"/>
      </dsp:txXfrm>
    </dsp:sp>
    <dsp:sp modelId="{BF35B90C-FE13-43E2-92E3-5DF62CC7CE87}">
      <dsp:nvSpPr>
        <dsp:cNvPr id="0" name=""/>
        <dsp:cNvSpPr/>
      </dsp:nvSpPr>
      <dsp:spPr>
        <a:xfrm>
          <a:off x="9844062" y="302379"/>
          <a:ext cx="881210" cy="8812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703" tIns="12700" rIns="68703" bIns="1270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5</a:t>
          </a:r>
        </a:p>
      </dsp:txBody>
      <dsp:txXfrm>
        <a:off x="9973112" y="431429"/>
        <a:ext cx="623110" cy="623110"/>
      </dsp:txXfrm>
    </dsp:sp>
    <dsp:sp modelId="{864CC0D4-7303-4137-94CC-5A65ED0A29C6}">
      <dsp:nvSpPr>
        <dsp:cNvPr id="0" name=""/>
        <dsp:cNvSpPr/>
      </dsp:nvSpPr>
      <dsp:spPr>
        <a:xfrm>
          <a:off x="9235607" y="2945940"/>
          <a:ext cx="2098121" cy="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58E14-23EC-4C25-974C-48FA83988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70" y="978408"/>
            <a:ext cx="5021183" cy="5074226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9FEDD4-20A1-49F6-9E3E-0B26B426B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2167" y="3602038"/>
            <a:ext cx="5021183" cy="2244580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0A32F-E6F3-4C2E-B9E3-E47868E42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AA473-D82F-4EFF-9DF7-AE6D83C51288}" type="datetime1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06724-A87A-4231-BFD9-277482AF7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0D1AF-36B8-4BB8-BD6A-71194F7BC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60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F6B8E-1D8E-4105-9BBB-D53AD24B7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825530-6629-4FEA-9670-EB21A2F5B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64C7A-A73F-46F5-BC33-696671DAE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2F1F0-FE2D-4C1C-B320-8CB9BE735F0F}" type="datetime1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B3CC0-B649-4509-A4B6-DF9D20EFA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ECCCA-3F2A-46F3-BF45-7C862FF1D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91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7BD47B-C187-494C-812F-46BE0040B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7995"/>
          </a:xfrm>
          <a:prstGeom prst="rect">
            <a:avLst/>
          </a:prstGeom>
          <a:solidFill>
            <a:schemeClr val="bg2">
              <a:lumMod val="9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50133B-2446-4168-AA17-6538910668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62168" y="996791"/>
            <a:ext cx="5011962" cy="49569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06A9AD-2756-4C51-A958-6756301EB9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17870" y="996791"/>
            <a:ext cx="5021183" cy="49569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2995D-CCEA-43AF-973B-8B6B56A56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1B96C-10FD-4EBC-9029-9652B7535D02}" type="datetime1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029CF-BA62-4CCD-956E-FFA0B37B8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E0B3D-96AB-41B3-ABDD-5B0DE863D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18136A-0796-46EB-89BB-4C73C0258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93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63D8A-C68D-4CF9-9D15-3E09BCC09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4D94C-E537-4FF3-AAF8-A85F05C31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4B1D4-6731-4993-8609-16C1D3327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8474-CC00-4A95-9D50-A41C12D1EEC4}" type="datetime1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B7BBD-CEEB-4256-84B2-6D907E118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2A8B7-F430-4F4A-BB63-481F51E5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314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BAC1C-A332-4BA5-8C9C-FE0396C81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056" cy="4870974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8D137-710E-4125-B5E9-F63E7F1C9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2167" y="3566639"/>
            <a:ext cx="5021183" cy="2279979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480C5-E9A6-425E-B050-03E444BE9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C8B4-7FBB-408F-BDB9-F0496874AFB2}" type="datetime1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B4831-6C0B-4E0B-A341-91E4C5D36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11EE6-252D-46DD-94DF-C42657EF2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64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04B06-C54A-4B7B-B6D1-436428EAF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52076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23919-9A2F-4D97-8F31-6E35BD597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63049" y="969264"/>
            <a:ext cx="5290751" cy="255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8DA345-F684-4BAA-A22C-E725B3A60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63049" y="3621849"/>
            <a:ext cx="5290751" cy="255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399C52-9753-45D8-9646-CF31BB015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8EE20-A5E2-47D3-8F6D-A2BA7AB2E093}" type="datetime1">
              <a:rPr lang="en-US" smtClean="0"/>
              <a:t>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95E57-622C-4199-940E-F5462E1AC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1B7592-00E8-41EF-B749-2A5EA8E46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47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4AA536-072F-4374-926E-17E038EC7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7995"/>
          </a:xfrm>
          <a:prstGeom prst="rect">
            <a:avLst/>
          </a:prstGeom>
          <a:solidFill>
            <a:schemeClr val="bg2">
              <a:lumMod val="9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291277-967B-4176-B40B-9EC360626994}"/>
              </a:ext>
            </a:extLst>
          </p:cNvPr>
          <p:cNvSpPr/>
          <p:nvPr/>
        </p:nvSpPr>
        <p:spPr>
          <a:xfrm>
            <a:off x="517869" y="508090"/>
            <a:ext cx="1115568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B11C00-F7CB-4484-807A-D12745CD3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978119"/>
            <a:ext cx="11165481" cy="10730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AAA6E-E243-48B3-9585-3C1420B3E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7870" y="2178908"/>
            <a:ext cx="5020056" cy="65490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D01B8-0F2E-41A4-B21C-334393F6A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7870" y="2876085"/>
            <a:ext cx="5020056" cy="33228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89B23F-3E60-415A-9CE7-0928B5CFB2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2168" y="2178908"/>
            <a:ext cx="5021182" cy="65490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223446-0CDC-402B-8D71-D9D29F6DF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62168" y="2876085"/>
            <a:ext cx="5021182" cy="33228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2B77D3-C6EC-4FFD-9E10-24E1AC5420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870" y="6420414"/>
            <a:ext cx="2743200" cy="365125"/>
          </a:xfrm>
        </p:spPr>
        <p:txBody>
          <a:bodyPr/>
          <a:lstStyle/>
          <a:p>
            <a:fld id="{3382CF99-132F-413F-B7EF-71A5C33F2ED6}" type="datetime1">
              <a:rPr lang="en-US" smtClean="0"/>
              <a:t>1/10/2023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9DF31B-BD07-4DC2-95C2-B77E51AAE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54CE5A-3A0A-4AAB-81D2-F1C20636E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667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216B8-52AB-412B-BBE7-B6BE698FA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F779C3-9D19-467E-A5D2-0920834DA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7AE06-98E0-4D9F-A059-92C3548821BB}" type="datetime1">
              <a:rPr lang="en-US" smtClean="0"/>
              <a:t>1/10/2023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72BB4-C8D8-4F74-9677-5AC97993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6B49B8-779F-4492-ABD9-96F0D042A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128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B976BF-9339-48D6-881A-280D15492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A00CA-3DDC-4705-B840-978EF5EA0707}" type="datetime1">
              <a:rPr lang="en-US" smtClean="0"/>
              <a:t>1/10/2023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77605-C9C8-432E-9662-D7D410B15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2432B6-4A12-46EF-98A7-B5D50BD51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725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F191C-AF68-4230-A7B2-F8F07B486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948" cy="2270641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F9F11-5FCF-4D7E-BA51-38CB84277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3182" y="987423"/>
            <a:ext cx="502094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B519B-06C0-41BC-95FB-FB1FE4363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870" y="3361038"/>
            <a:ext cx="5020948" cy="2507949"/>
          </a:xfrm>
        </p:spPr>
        <p:txBody>
          <a:bodyPr>
            <a:normAutofit/>
          </a:bodyPr>
          <a:lstStyle>
            <a:lvl1pPr marL="0" indent="0">
              <a:buNone/>
              <a:defRPr sz="2400" b="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B8B70C-015C-4832-AFF6-D033E0227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6D49-0BBA-4C5A-AD96-6448CA63451A}" type="datetime1">
              <a:rPr lang="en-US" smtClean="0"/>
              <a:t>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F1A6FB-8C14-46D1-90A5-0FF11DE78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2C585-6FA1-4E94-9C1C-A1DEDE55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12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8B43-D1CE-43F4-A367-EF1FE9688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948" cy="2270641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B73978-8CDF-4C0E-ABA1-7291A0347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62168" y="987425"/>
            <a:ext cx="5027005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BECC62-ED45-451E-BEC5-A03C6A554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870" y="3340442"/>
            <a:ext cx="5020948" cy="2528545"/>
          </a:xfrm>
        </p:spPr>
        <p:txBody>
          <a:bodyPr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1A7A86-B983-4315-9312-936B4FCF7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EB293-A316-472D-A8B4-6947CF1A12B7}" type="datetime1">
              <a:rPr lang="en-US" smtClean="0"/>
              <a:t>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2E88C0-25A5-46F9-AB35-EAD50E6B9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0F9EA8-45AD-478E-8606-9328245BC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1E4AC6-B446-4768-97EF-CA4B8261433B}"/>
              </a:ext>
            </a:extLst>
          </p:cNvPr>
          <p:cNvCxnSpPr>
            <a:cxnSpLocks/>
          </p:cNvCxnSpPr>
          <p:nvPr/>
        </p:nvCxnSpPr>
        <p:spPr>
          <a:xfrm>
            <a:off x="11689174" y="2172428"/>
            <a:ext cx="0" cy="33547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8740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61AD20-E240-4E6F-AF91-689F7AEEE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4870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78801-35D1-4C19-BC2B-EAC7EE917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2168" y="969264"/>
            <a:ext cx="5021182" cy="4870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82A45-C5B9-4575-8E28-A35767B4D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7870" y="64204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734BCCD4-CEB1-405B-A443-DD9CBCBEA552}" type="datetime1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D0933-AA03-4018-8E37-004CFB9F6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7870" y="977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F282A-DF4A-4A2D-9672-8F0F770A3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4317" y="6420414"/>
            <a:ext cx="6379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FDF98CC-160E-494C-8C3C-8CDC5FA257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E57300-C7FF-4578-99A0-42B0295B123C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198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1" r:id="rId6"/>
    <p:sldLayoutId id="2147483727" r:id="rId7"/>
    <p:sldLayoutId id="2147483728" r:id="rId8"/>
    <p:sldLayoutId id="2147483729" r:id="rId9"/>
    <p:sldLayoutId id="2147483730" r:id="rId10"/>
    <p:sldLayoutId id="2147483732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27432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hyperlink" Target="https://www.publicdomainpictures.net/en/view-image.php?image=206636&amp;picture=tropical-palm-trees" TargetMode="External"/><Relationship Id="rId7" Type="http://schemas.openxmlformats.org/officeDocument/2006/relationships/diagramColors" Target="../diagrams/colors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my.scouting.org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56C5C09-0043-4549-B800-2101B70D6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E2F724-2FB3-4D1D-A730-739B8654C0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water, outdoor, boat&#10;&#10;Description automatically generated">
            <a:extLst>
              <a:ext uri="{FF2B5EF4-FFF2-40B4-BE49-F238E27FC236}">
                <a16:creationId xmlns:a16="http://schemas.microsoft.com/office/drawing/2014/main" id="{2585FB99-DDC0-5C1F-5455-6C66364CD2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" b="14011"/>
          <a:stretch/>
        </p:blipFill>
        <p:spPr>
          <a:xfrm>
            <a:off x="-2" y="-2"/>
            <a:ext cx="12192001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7BD71A-14BA-7952-950E-29AE8A8889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70" y="978408"/>
            <a:ext cx="5021182" cy="2334248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2024 SEA BASE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REGISTRATION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WALKTHROUGH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92EAA9-9B17-99F0-7C70-08CF6FBDB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7870" y="4482450"/>
            <a:ext cx="5948244" cy="1724029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Preparing for a fair-weather sign-up experience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07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2C854F-A117-9DB1-FD50-41A3E7166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836" y="2739133"/>
            <a:ext cx="3830690" cy="38469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095E8A-B290-851B-8B00-8B59FF38B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897" y="646390"/>
            <a:ext cx="5711104" cy="1856231"/>
          </a:xfrm>
        </p:spPr>
        <p:txBody>
          <a:bodyPr>
            <a:noAutofit/>
          </a:bodyPr>
          <a:lstStyle/>
          <a:p>
            <a:r>
              <a:rPr lang="en-US" sz="4400" dirty="0"/>
              <a:t>Finding &amp; </a:t>
            </a:r>
            <a:r>
              <a:rPr lang="en-US" sz="4400"/>
              <a:t>Selecting </a:t>
            </a:r>
            <a:r>
              <a:rPr lang="en-US" sz="4400" dirty="0"/>
              <a:t>your </a:t>
            </a:r>
            <a:r>
              <a:rPr lang="en-US" sz="4400"/>
              <a:t>Session</a:t>
            </a:r>
            <a:endParaRPr lang="en-US" sz="4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2DC66D-B99C-E2AB-7FC3-D9B99C6B8C28}"/>
              </a:ext>
            </a:extLst>
          </p:cNvPr>
          <p:cNvSpPr txBox="1"/>
          <p:nvPr/>
        </p:nvSpPr>
        <p:spPr>
          <a:xfrm>
            <a:off x="384896" y="2431344"/>
            <a:ext cx="45636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Sessions are sorted in date order, then by program name alphabetically.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Sea Base has more than 2,000 offerings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 can narrow the results by: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Selecting a date range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Searching for key words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Selecting programs to display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 can edit the number of youth and adults you have input at this step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“Next” button is at the bottom of the page.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E603F2-06AE-D0AF-C4A4-1DC3E5474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990" y="521520"/>
            <a:ext cx="4290114" cy="43780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5486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4C0330F-1D4F-4552-B799-615DD237B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095E8A-B290-851B-8B00-8B59FF38B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6160"/>
            <a:ext cx="5021183" cy="19341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Finishing your </a:t>
            </a:r>
            <a:r>
              <a:rPr lang="en-US"/>
              <a:t>Reservation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2BE0106-0C20-465B-A1BE-0BAC2737B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2DC66D-B99C-E2AB-7FC3-D9B99C6B8C28}"/>
              </a:ext>
            </a:extLst>
          </p:cNvPr>
          <p:cNvSpPr txBox="1"/>
          <p:nvPr/>
        </p:nvSpPr>
        <p:spPr>
          <a:xfrm>
            <a:off x="517870" y="2995288"/>
            <a:ext cx="4945183" cy="3016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Once you move on to this step, you will have 10 minutes to complete the reservation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A non-refundable $250 deposit per crew selected is required to make the reservation.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The initial deposit can be made by credit card or ACH/Electronic Check.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The only online payment method offered for future payments will be ACH/E-Check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42AA0BF-118E-87FA-772D-47B69287C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768" y="287579"/>
            <a:ext cx="5028041" cy="48897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7B17300-4063-4FCF-8D7A-59C263BDA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511E6A-4DC4-5001-550F-566F1396E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9439" y="4736290"/>
            <a:ext cx="2576047" cy="14572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2444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082E5AA-6E5F-4FCC-8C41-11E32F833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DC872B6-524A-4445-9AD6-FA0326B5D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solidFill>
            <a:schemeClr val="bg2">
              <a:lumMod val="9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095E8A-B290-851B-8B00-8B59FF38B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17526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Success!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2BE0106-0C20-465B-A1BE-0BAC2737B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A3D569D-D3A6-49CA-A483-291E95DAC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11650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2DC66D-B99C-E2AB-7FC3-D9B99C6B8C28}"/>
              </a:ext>
            </a:extLst>
          </p:cNvPr>
          <p:cNvSpPr txBox="1"/>
          <p:nvPr/>
        </p:nvSpPr>
        <p:spPr>
          <a:xfrm>
            <a:off x="6662168" y="969265"/>
            <a:ext cx="5021182" cy="1752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You should receive a confirmation email and payment receipt to the email address you confirmed in the first step, as well as a “Disclaimer Invite”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The “Disclaimer Invite” is a statement of understanding of our payment structure and other elements of High Adventure program. All members added to the reservation regardless of attendance should fill out a disclaimer.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/>
          </a:p>
        </p:txBody>
      </p:sp>
      <p:pic>
        <p:nvPicPr>
          <p:cNvPr id="4" name="Picture 3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18090AAD-35B2-36BD-4E71-C75C719F06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3978"/>
          <a:stretch/>
        </p:blipFill>
        <p:spPr>
          <a:xfrm>
            <a:off x="517871" y="3004841"/>
            <a:ext cx="11165136" cy="32415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6413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4C0330F-1D4F-4552-B799-615DD237B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095E8A-B290-851B-8B00-8B59FF38B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6160"/>
            <a:ext cx="5021183" cy="19341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Reservation Dashboard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2BE0106-0C20-465B-A1BE-0BAC2737B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2DC66D-B99C-E2AB-7FC3-D9B99C6B8C28}"/>
              </a:ext>
            </a:extLst>
          </p:cNvPr>
          <p:cNvSpPr txBox="1"/>
          <p:nvPr/>
        </p:nvSpPr>
        <p:spPr>
          <a:xfrm>
            <a:off x="380810" y="2910332"/>
            <a:ext cx="4945183" cy="3016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Your Reservation Dashboard is a page you can log into to view your reservation, payment history, etc. at any time through the Sea Base website.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You should be immediately redirected to the dashboard once your reservation is complete.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7B17300-4063-4FCF-8D7A-59C263BDA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FB983F-CFF3-5492-FEEB-188051B89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113" y="218527"/>
            <a:ext cx="4525667" cy="46270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FD938B-9C1E-4E39-4AE5-03AFBC99F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008" y="3201477"/>
            <a:ext cx="5070144" cy="34108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624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4C0330F-1D4F-4552-B799-615DD237B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095E8A-B290-851B-8B00-8B59FF38B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6160"/>
            <a:ext cx="5188933" cy="193417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800" dirty="0"/>
              <a:t>Accessing the Dashboard </a:t>
            </a:r>
            <a:r>
              <a:rPr lang="en-US" sz="4800"/>
              <a:t>After</a:t>
            </a:r>
            <a:r>
              <a:rPr lang="en-US" sz="4800" dirty="0"/>
              <a:t> Registration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2BE0106-0C20-465B-A1BE-0BAC2737B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2DC66D-B99C-E2AB-7FC3-D9B99C6B8C28}"/>
              </a:ext>
            </a:extLst>
          </p:cNvPr>
          <p:cNvSpPr txBox="1"/>
          <p:nvPr/>
        </p:nvSpPr>
        <p:spPr>
          <a:xfrm>
            <a:off x="517870" y="3332797"/>
            <a:ext cx="4945183" cy="3016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The dashboard is available through our 2024 Crews Page by clicking on the button for “Current Reservations”, and logging in to your </a:t>
            </a:r>
            <a:r>
              <a:rPr lang="en-US" sz="1700" dirty="0" err="1"/>
              <a:t>my.scouting</a:t>
            </a:r>
            <a:r>
              <a:rPr lang="en-US" sz="1700" dirty="0"/>
              <a:t> account.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Once logged in, you will see a list of your reservations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To navigate to the reservation dashboard, click the gray arrow “&gt;”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7B17300-4063-4FCF-8D7A-59C263BDA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877AF4-92E6-6315-07A5-D09983FB7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6803" y="1348935"/>
            <a:ext cx="6193816" cy="41601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3166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44C5B2-7042-28D2-D2A2-9D28CB48C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88741" cy="76044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508F7DC-CA28-4ACE-AF79-D7E98ED1B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89239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B20218-A500-457C-B65C-F3D198B1F7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524" y="0"/>
            <a:ext cx="12188952" cy="3652125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1E5D16-FB61-CAB4-3F0B-D4ACDCA81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8686796" cy="233424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SEA YOU IN 2024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8686800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9462C1-3030-FA60-7D7D-8C795BD491E7}"/>
              </a:ext>
            </a:extLst>
          </p:cNvPr>
          <p:cNvSpPr txBox="1"/>
          <p:nvPr/>
        </p:nvSpPr>
        <p:spPr>
          <a:xfrm>
            <a:off x="535671" y="5491577"/>
            <a:ext cx="9932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5" name="Picture 4" descr="A picture containing text, watch&#10;&#10;Description automatically generated">
            <a:extLst>
              <a:ext uri="{FF2B5EF4-FFF2-40B4-BE49-F238E27FC236}">
                <a16:creationId xmlns:a16="http://schemas.microsoft.com/office/drawing/2014/main" id="{AA88EB67-4228-C64C-B84D-A88279B12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726" y="2272284"/>
            <a:ext cx="3466829" cy="354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015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group of palm trees&#10;&#10;Description automatically generated">
            <a:extLst>
              <a:ext uri="{FF2B5EF4-FFF2-40B4-BE49-F238E27FC236}">
                <a16:creationId xmlns:a16="http://schemas.microsoft.com/office/drawing/2014/main" id="{6B44C5B2-7042-28D2-D2A2-9D28CB48C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-1"/>
            <a:ext cx="12327774" cy="821851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508F7DC-CA28-4ACE-AF79-D7E98ED1B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89239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B20218-A500-457C-B65C-F3D198B1F7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524" y="0"/>
            <a:ext cx="12188952" cy="3652125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1E5D16-FB61-CAB4-3F0B-D4ACDCA81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8686796" cy="233424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BEFORE JANUARY 18, 2023 (OPENING DAY)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8686800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1" name="TextBox 6">
            <a:extLst>
              <a:ext uri="{FF2B5EF4-FFF2-40B4-BE49-F238E27FC236}">
                <a16:creationId xmlns:a16="http://schemas.microsoft.com/office/drawing/2014/main" id="{0240AAD9-408B-1769-FF2E-131E39BA6D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7889247"/>
              </p:ext>
            </p:extLst>
          </p:nvPr>
        </p:nvGraphicFramePr>
        <p:xfrm>
          <a:off x="516345" y="2952714"/>
          <a:ext cx="11337604" cy="2954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95524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6F5AC-4A08-B8FE-8C91-9E9A200F3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190" y="737119"/>
            <a:ext cx="10566899" cy="549077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This checklist can be found on our 2024 Register Page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F6BD82-27BE-CE5C-E6B5-239C9EE9D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046" y="1282628"/>
            <a:ext cx="4277181" cy="48775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F027BF-1FC9-D2DB-1053-C597D1A85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528" y="1282628"/>
            <a:ext cx="4277181" cy="491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70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09608A-6ECE-740A-65E7-5BE6ABAF7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9570" y="1477596"/>
            <a:ext cx="4196899" cy="43186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095E8A-B290-851B-8B00-8B59FF38B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896" y="646390"/>
            <a:ext cx="10969317" cy="1856231"/>
          </a:xfrm>
        </p:spPr>
        <p:txBody>
          <a:bodyPr>
            <a:normAutofit/>
          </a:bodyPr>
          <a:lstStyle/>
          <a:p>
            <a:r>
              <a:rPr lang="en-US" sz="3600" dirty="0"/>
              <a:t>The Sea Base Website  </a:t>
            </a:r>
            <a:r>
              <a:rPr lang="en-US" sz="2200" dirty="0"/>
              <a:t>www.bsaseabase.org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975D68-54C9-24D0-816B-7C5AD1E81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5531" y="1477596"/>
            <a:ext cx="4196899" cy="431335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0592F2-9D49-6465-016D-90AD10309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803" y="2084867"/>
            <a:ext cx="4299502" cy="43133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2894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44C5B2-7042-28D2-D2A2-9D28CB48C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327774" cy="693437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508F7DC-CA28-4ACE-AF79-D7E98ED1B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89239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B20218-A500-457C-B65C-F3D198B1F7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524" y="0"/>
            <a:ext cx="12188952" cy="3652125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1E5D16-FB61-CAB4-3F0B-D4ACDCA81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8686796" cy="233424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ON JANUARY 18, 2023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8686800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9462C1-3030-FA60-7D7D-8C795BD491E7}"/>
              </a:ext>
            </a:extLst>
          </p:cNvPr>
          <p:cNvSpPr txBox="1"/>
          <p:nvPr/>
        </p:nvSpPr>
        <p:spPr>
          <a:xfrm>
            <a:off x="535671" y="5491577"/>
            <a:ext cx="9932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Register for 2024 Sea Base Adventures!</a:t>
            </a:r>
          </a:p>
        </p:txBody>
      </p:sp>
    </p:spTree>
    <p:extLst>
      <p:ext uri="{BB962C8B-B14F-4D97-AF65-F5344CB8AC3E}">
        <p14:creationId xmlns:p14="http://schemas.microsoft.com/office/powerpoint/2010/main" val="660732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082E5AA-6E5F-4FCC-8C41-11E32F833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DC872B6-524A-4445-9AD6-FA0326B5D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solidFill>
            <a:schemeClr val="bg2">
              <a:lumMod val="9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095E8A-B290-851B-8B00-8B59FF38B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17526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Notes Before Getting Started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2BE0106-0C20-465B-A1BE-0BAC2737B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A3D569D-D3A6-49CA-A483-291E95DAC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11650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2DC66D-B99C-E2AB-7FC3-D9B99C6B8C28}"/>
              </a:ext>
            </a:extLst>
          </p:cNvPr>
          <p:cNvSpPr txBox="1"/>
          <p:nvPr/>
        </p:nvSpPr>
        <p:spPr>
          <a:xfrm>
            <a:off x="6662168" y="969265"/>
            <a:ext cx="5021182" cy="1752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This reservations system works best with the Google Chrome internet browser.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This reservations system is not mobile- friendly.  Do not try to create a reservation or submit payment using your smartphone or tablet device.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Make sure the person reserving has a reliable internet connection.</a:t>
            </a:r>
          </a:p>
        </p:txBody>
      </p:sp>
      <p:pic>
        <p:nvPicPr>
          <p:cNvPr id="18" name="Picture 1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46A363C-D424-FBCB-6E5E-10D2735C30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4" r="12075"/>
          <a:stretch/>
        </p:blipFill>
        <p:spPr>
          <a:xfrm>
            <a:off x="517871" y="3004841"/>
            <a:ext cx="11165136" cy="32415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9419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95E8A-B290-851B-8B00-8B59FF38B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897" y="646390"/>
            <a:ext cx="5711104" cy="1856231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Log in using your </a:t>
            </a:r>
            <a:r>
              <a:rPr lang="en-US" sz="4400" dirty="0" err="1"/>
              <a:t>My.Scouting</a:t>
            </a:r>
            <a:r>
              <a:rPr lang="en-US" sz="4400" dirty="0"/>
              <a:t> account credentials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43736B-3F56-E067-03AE-0B63CFC41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080" y="986676"/>
            <a:ext cx="5788023" cy="46243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2DC66D-B99C-E2AB-7FC3-D9B99C6B8C28}"/>
              </a:ext>
            </a:extLst>
          </p:cNvPr>
          <p:cNvSpPr txBox="1"/>
          <p:nvPr/>
        </p:nvSpPr>
        <p:spPr>
          <a:xfrm>
            <a:off x="384897" y="2647220"/>
            <a:ext cx="45636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is the page you will be directed to when you click on the “Book Now” or “New Reservations” buttons on our website.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your </a:t>
            </a:r>
            <a:r>
              <a:rPr lang="en-US" dirty="0" err="1"/>
              <a:t>my.scouting</a:t>
            </a:r>
            <a:r>
              <a:rPr lang="en-US" dirty="0"/>
              <a:t> credentials to log in to the reservations system, and click “LOGIN”.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you have forgotten your password, use the “Forgot Password/Username” feature through </a:t>
            </a:r>
            <a:r>
              <a:rPr lang="en-US" dirty="0" err="1"/>
              <a:t>my.scouting</a:t>
            </a:r>
            <a:r>
              <a:rPr lang="en-US" dirty="0"/>
              <a:t> </a:t>
            </a:r>
            <a:r>
              <a:rPr lang="en-US" b="1" dirty="0"/>
              <a:t>before</a:t>
            </a:r>
            <a:r>
              <a:rPr lang="en-US" dirty="0"/>
              <a:t> registration opening to make sure sign up will go smoothly.</a:t>
            </a:r>
          </a:p>
        </p:txBody>
      </p:sp>
    </p:spTree>
    <p:extLst>
      <p:ext uri="{BB962C8B-B14F-4D97-AF65-F5344CB8AC3E}">
        <p14:creationId xmlns:p14="http://schemas.microsoft.com/office/powerpoint/2010/main" val="815207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95E8A-B290-851B-8B00-8B59FF38B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897" y="646390"/>
            <a:ext cx="5711104" cy="1856231"/>
          </a:xfrm>
        </p:spPr>
        <p:txBody>
          <a:bodyPr>
            <a:normAutofit/>
          </a:bodyPr>
          <a:lstStyle/>
          <a:p>
            <a:r>
              <a:rPr lang="en-US" sz="4400" dirty="0"/>
              <a:t>Confirm your </a:t>
            </a:r>
            <a:r>
              <a:rPr lang="en-US" sz="4400"/>
              <a:t>Personal Information</a:t>
            </a:r>
            <a:endParaRPr lang="en-US" sz="4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2DC66D-B99C-E2AB-7FC3-D9B99C6B8C28}"/>
              </a:ext>
            </a:extLst>
          </p:cNvPr>
          <p:cNvSpPr txBox="1"/>
          <p:nvPr/>
        </p:nvSpPr>
        <p:spPr>
          <a:xfrm>
            <a:off x="384897" y="2643395"/>
            <a:ext cx="45636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information is pulled from the profile on your </a:t>
            </a:r>
            <a:r>
              <a:rPr lang="en-US" dirty="0" err="1"/>
              <a:t>my.scouting</a:t>
            </a:r>
            <a:r>
              <a:rPr lang="en-US" dirty="0"/>
              <a:t> account.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 can update incorrect information </a:t>
            </a:r>
            <a:r>
              <a:rPr lang="en-US" b="1" dirty="0"/>
              <a:t>before</a:t>
            </a:r>
            <a:r>
              <a:rPr lang="en-US" dirty="0"/>
              <a:t> registration on January 18</a:t>
            </a:r>
            <a:r>
              <a:rPr lang="en-US" baseline="30000" dirty="0"/>
              <a:t>th</a:t>
            </a:r>
            <a:r>
              <a:rPr lang="en-US" dirty="0"/>
              <a:t> by logging into </a:t>
            </a:r>
            <a:r>
              <a:rPr lang="en-US" dirty="0">
                <a:hlinkClick r:id="rId2"/>
              </a:rPr>
              <a:t>my.scouting.org</a:t>
            </a:r>
            <a:r>
              <a:rPr lang="en-US" dirty="0"/>
              <a:t> and editing your profile.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 can also edit fields at this step if they are not grayed out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47AC48-829F-FD90-C049-3477D9424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259" y="989044"/>
            <a:ext cx="5565844" cy="51318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6620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95E8A-B290-851B-8B00-8B59FF38B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896" y="646390"/>
            <a:ext cx="4896231" cy="1856231"/>
          </a:xfrm>
        </p:spPr>
        <p:txBody>
          <a:bodyPr>
            <a:noAutofit/>
          </a:bodyPr>
          <a:lstStyle/>
          <a:p>
            <a:r>
              <a:rPr lang="en-US" sz="4400" dirty="0"/>
              <a:t>Input the </a:t>
            </a:r>
            <a:r>
              <a:rPr lang="en-US" sz="4400"/>
              <a:t>Number </a:t>
            </a:r>
            <a:r>
              <a:rPr lang="en-US" sz="4400" dirty="0"/>
              <a:t>of </a:t>
            </a:r>
            <a:r>
              <a:rPr lang="en-US" sz="4400"/>
              <a:t>Youth </a:t>
            </a:r>
            <a:r>
              <a:rPr lang="en-US" sz="4400" dirty="0"/>
              <a:t>and </a:t>
            </a:r>
            <a:r>
              <a:rPr lang="en-US" sz="4400"/>
              <a:t>Adults Attending</a:t>
            </a:r>
            <a:endParaRPr lang="en-US" sz="4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2DC66D-B99C-E2AB-7FC3-D9B99C6B8C28}"/>
              </a:ext>
            </a:extLst>
          </p:cNvPr>
          <p:cNvSpPr txBox="1"/>
          <p:nvPr/>
        </p:nvSpPr>
        <p:spPr>
          <a:xfrm>
            <a:off x="384896" y="3281646"/>
            <a:ext cx="45636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These numbers do not need to be exact.  The reservations system is using this input to determine the adventures available for you to reserve.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ED3BB6-BC18-C81F-29AA-43A160BAF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8372" y="1253782"/>
            <a:ext cx="6360915" cy="43504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742195"/>
      </p:ext>
    </p:extLst>
  </p:cSld>
  <p:clrMapOvr>
    <a:masterClrMapping/>
  </p:clrMapOvr>
</p:sld>
</file>

<file path=ppt/theme/theme1.xml><?xml version="1.0" encoding="utf-8"?>
<a:theme xmlns:a="http://schemas.openxmlformats.org/drawingml/2006/main" name="GestaltVTI">
  <a:themeElements>
    <a:clrScheme name="Custom 86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Bierstad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staltVTI" id="{4F87C71D-53D1-4B71-BF97-FD0EA4B25665}" vid="{A110AFC4-8D8A-4C02-8885-7BA370B379B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9016</TotalTime>
  <Words>636</Words>
  <Application>Microsoft Office PowerPoint</Application>
  <PresentationFormat>Widescreen</PresentationFormat>
  <Paragraphs>52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Bierstadt</vt:lpstr>
      <vt:lpstr>GestaltVTI</vt:lpstr>
      <vt:lpstr>2024 SEA BASE REGISTRATION WALKTHROUGH</vt:lpstr>
      <vt:lpstr>BEFORE JANUARY 18, 2023 (OPENING DAY)</vt:lpstr>
      <vt:lpstr>This checklist can be found on our 2024 Register Page</vt:lpstr>
      <vt:lpstr>The Sea Base Website  www.bsaseabase.org</vt:lpstr>
      <vt:lpstr>ON JANUARY 18, 2023</vt:lpstr>
      <vt:lpstr>Notes Before Getting Started</vt:lpstr>
      <vt:lpstr>Log in using your My.Scouting account credentials</vt:lpstr>
      <vt:lpstr>Confirm your Personal Information</vt:lpstr>
      <vt:lpstr>Input the Number of Youth and Adults Attending</vt:lpstr>
      <vt:lpstr>Finding &amp; Selecting your Session</vt:lpstr>
      <vt:lpstr>Finishing your Reservation</vt:lpstr>
      <vt:lpstr>Success!</vt:lpstr>
      <vt:lpstr>Reservation Dashboard</vt:lpstr>
      <vt:lpstr>Accessing the Dashboard After Registration</vt:lpstr>
      <vt:lpstr>SEA YOU IN 2024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 SEA BASE REGISTRATION WALKTHROUGH</dc:title>
  <dc:creator>Andrea Watts</dc:creator>
  <cp:lastModifiedBy>Andrea Watts</cp:lastModifiedBy>
  <cp:revision>2</cp:revision>
  <dcterms:created xsi:type="dcterms:W3CDTF">2023-01-04T16:55:54Z</dcterms:created>
  <dcterms:modified xsi:type="dcterms:W3CDTF">2023-01-11T02:50:22Z</dcterms:modified>
</cp:coreProperties>
</file>